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7" r:id="rId4"/>
  </p:sldMasterIdLst>
  <p:notesMasterIdLst>
    <p:notesMasterId r:id="rId32"/>
  </p:notesMasterIdLst>
  <p:sldIdLst>
    <p:sldId id="413" r:id="rId5"/>
    <p:sldId id="417" r:id="rId6"/>
    <p:sldId id="429" r:id="rId7"/>
    <p:sldId id="282" r:id="rId8"/>
    <p:sldId id="415" r:id="rId9"/>
    <p:sldId id="416" r:id="rId10"/>
    <p:sldId id="418" r:id="rId11"/>
    <p:sldId id="419" r:id="rId12"/>
    <p:sldId id="430" r:id="rId13"/>
    <p:sldId id="431" r:id="rId14"/>
    <p:sldId id="420" r:id="rId15"/>
    <p:sldId id="421" r:id="rId16"/>
    <p:sldId id="428" r:id="rId17"/>
    <p:sldId id="439" r:id="rId18"/>
    <p:sldId id="422" r:id="rId19"/>
    <p:sldId id="423" r:id="rId20"/>
    <p:sldId id="432" r:id="rId21"/>
    <p:sldId id="425" r:id="rId22"/>
    <p:sldId id="433" r:id="rId23"/>
    <p:sldId id="426" r:id="rId24"/>
    <p:sldId id="427" r:id="rId25"/>
    <p:sldId id="424" r:id="rId26"/>
    <p:sldId id="438" r:id="rId27"/>
    <p:sldId id="434" r:id="rId28"/>
    <p:sldId id="435" r:id="rId29"/>
    <p:sldId id="437" r:id="rId30"/>
    <p:sldId id="436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loan, Jonathan LTC" initials="SJL" lastIdx="4" clrIdx="0">
    <p:extLst>
      <p:ext uri="{19B8F6BF-5375-455C-9EA6-DF929625EA0E}">
        <p15:presenceInfo xmlns:p15="http://schemas.microsoft.com/office/powerpoint/2012/main" userId="S::jonathan.sloan@westpoint.edu::b55b9a62-7ad6-43ea-8df1-928d323937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E83B59-29CC-49E5-A17E-C9A0E6BBA5EB}" v="106" dt="2024-07-14T03:43:40.1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36" autoAdjust="0"/>
    <p:restoredTop sz="82134" autoAdjust="0"/>
  </p:normalViewPr>
  <p:slideViewPr>
    <p:cSldViewPr snapToGrid="0">
      <p:cViewPr varScale="1">
        <p:scale>
          <a:sx n="49" d="100"/>
          <a:sy n="49" d="100"/>
        </p:scale>
        <p:origin x="67" y="461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fer, Ethan H MAJ" userId="505e747c-87be-44c0-94c2-fc4c31a873c1" providerId="ADAL" clId="{2AE5B7D6-8885-4321-8713-B7B979161C9D}"/>
    <pc:docChg chg="undo custSel addSld delSld modSld sldOrd modMainMaster">
      <pc:chgData name="Shafer, Ethan H MAJ" userId="505e747c-87be-44c0-94c2-fc4c31a873c1" providerId="ADAL" clId="{2AE5B7D6-8885-4321-8713-B7B979161C9D}" dt="2024-07-13T04:14:12.882" v="965" actId="20577"/>
      <pc:docMkLst>
        <pc:docMk/>
      </pc:docMkLst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628425495" sldId="25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2" creationId="{E1EB8C0F-3C47-45E3-A069-4507E60C88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3" creationId="{F065C33D-7A08-4DFA-8997-D38B5B6085D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4" creationId="{F4CB6D77-7D78-EBAD-0744-20F645AACD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5" creationId="{DF7278BC-68D1-BEAD-413A-FC50AE054C73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059293038" sldId="257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2" creationId="{955C0DA3-3FEB-CE8A-6DE8-F5552412B3B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3" creationId="{26F2F36F-5849-AB7B-F31E-A350838305E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4" creationId="{0A585789-8FCC-4B32-8DF9-0C5DA9943C3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5" creationId="{68714D67-14FF-4562-BABA-5618858A8BE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6" creationId="{2BD89C8B-44FB-41F6-AFE2-C4D8E5E33A9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7" creationId="{D86EC994-4E5A-4B71-8738-99C72F3BDC1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8" creationId="{1C7FC1A1-2859-4C38-8E3D-248BC39AD2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9" creationId="{D2412257-A4E4-BBDD-CEE6-49A88C476D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1" creationId="{CCC9F8EB-6EFB-0F6D-01A8-CCD09DDA518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2" creationId="{8064B762-5239-4983-1CBB-5AEFA1B0634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3" creationId="{1F30E6E1-B4A5-6A98-61F7-1E080CFF3582}"/>
          </ac:spMkLst>
        </pc:spChg>
        <pc:picChg chg="mod ord">
          <ac:chgData name="Shafer, Ethan H MAJ" userId="505e747c-87be-44c0-94c2-fc4c31a873c1" providerId="ADAL" clId="{2AE5B7D6-8885-4321-8713-B7B979161C9D}" dt="2024-07-13T01:06:59.568" v="23" actId="6264"/>
          <ac:picMkLst>
            <pc:docMk/>
            <pc:sldMk cId="2059293038" sldId="257"/>
            <ac:picMk id="10" creationId="{A928F822-6E2F-4DCC-8B14-3B0BD2F0A9DC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8:43.283" v="120"/>
        <pc:sldMkLst>
          <pc:docMk/>
          <pc:sldMk cId="321356400" sldId="258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2" creationId="{5A6A258F-25CF-49DA-9B0A-3F23D8F610F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3" creationId="{601DF72D-0922-C61D-05A2-F8DAB7293943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4" creationId="{64394781-17EE-45CB-AB88-137618B0C39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5" creationId="{74373826-1C79-4B81-BD1A-875E350721C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6" creationId="{F45A29DF-D089-46AF-BCD0-C0850C85C44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7" creationId="{E5BD1A80-E237-41C5-BA51-11BD48C05C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8" creationId="{25B30F94-1E99-65F9-62EF-30BAAE17917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9" creationId="{B6424251-073C-7622-D67E-621242DD77C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0" creationId="{5E5CDA77-F983-087A-771A-2C5ECF163D0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2" creationId="{C0966E36-E48F-4B64-7D3A-176D6B19FA0C}"/>
          </ac:spMkLst>
        </pc:spChg>
        <pc:spChg chg="add del mod ord">
          <ac:chgData name="Shafer, Ethan H MAJ" userId="505e747c-87be-44c0-94c2-fc4c31a873c1" providerId="ADAL" clId="{2AE5B7D6-8885-4321-8713-B7B979161C9D}" dt="2024-07-13T01:08:43.283" v="120"/>
          <ac:spMkLst>
            <pc:docMk/>
            <pc:sldMk cId="321356400" sldId="258"/>
            <ac:spMk id="13" creationId="{7563ECFE-C0DA-00F0-8C76-028683E9E06F}"/>
          </ac:spMkLst>
        </pc:spChg>
        <pc:picChg chg="del">
          <ac:chgData name="Shafer, Ethan H MAJ" userId="505e747c-87be-44c0-94c2-fc4c31a873c1" providerId="ADAL" clId="{2AE5B7D6-8885-4321-8713-B7B979161C9D}" dt="2024-07-13T01:08:42.498" v="119" actId="21"/>
          <ac:picMkLst>
            <pc:docMk/>
            <pc:sldMk cId="321356400" sldId="258"/>
            <ac:picMk id="11" creationId="{7B4127D0-5B16-4285-B8D0-25A291132ABB}"/>
          </ac:picMkLst>
        </pc:picChg>
        <pc:picChg chg="add mod">
          <ac:chgData name="Shafer, Ethan H MAJ" userId="505e747c-87be-44c0-94c2-fc4c31a873c1" providerId="ADAL" clId="{2AE5B7D6-8885-4321-8713-B7B979161C9D}" dt="2024-07-13T01:08:43.283" v="120"/>
          <ac:picMkLst>
            <pc:docMk/>
            <pc:sldMk cId="321356400" sldId="258"/>
            <ac:picMk id="14" creationId="{7B4127D0-5B16-4285-B8D0-25A291132ABB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6:59.610" v="25" actId="27636"/>
        <pc:sldMkLst>
          <pc:docMk/>
          <pc:sldMk cId="767525549" sldId="259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2" creationId="{E1695600-6A53-4457-AA94-D104DFA42EEE}"/>
          </ac:spMkLst>
        </pc:spChg>
        <pc:spChg chg="mod ord">
          <ac:chgData name="Shafer, Ethan H MAJ" userId="505e747c-87be-44c0-94c2-fc4c31a873c1" providerId="ADAL" clId="{2AE5B7D6-8885-4321-8713-B7B979161C9D}" dt="2024-07-13T01:06:59.610" v="25" actId="27636"/>
          <ac:spMkLst>
            <pc:docMk/>
            <pc:sldMk cId="767525549" sldId="259"/>
            <ac:spMk id="3" creationId="{791AF313-4135-491E-8BC4-C0436F32454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4" creationId="{4B54124F-567F-D335-B5AE-DBA5A722057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5" creationId="{A83ABB4C-4691-49EF-9E25-A65BD5F89D2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6" creationId="{911CD544-607C-44C9-8610-B6F94A1E368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7" creationId="{9CC85813-BAB8-4C9D-B680-ED48C9C868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8" creationId="{57FC106E-7D55-33EA-1104-2588FE96719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0" creationId="{59447905-4B6A-E115-AE21-6DCB05EC2CE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1" creationId="{B425AC41-AE0A-EF67-32EC-62B299B25D0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2" creationId="{41A9424F-88B1-A906-73D5-1F71108FCDCB}"/>
          </ac:spMkLst>
        </pc:spChg>
        <pc:spChg chg="add mod ord">
          <ac:chgData name="Shafer, Ethan H MAJ" userId="505e747c-87be-44c0-94c2-fc4c31a873c1" providerId="ADAL" clId="{2AE5B7D6-8885-4321-8713-B7B979161C9D}" dt="2024-07-13T01:06:59.610" v="24" actId="27636"/>
          <ac:spMkLst>
            <pc:docMk/>
            <pc:sldMk cId="767525549" sldId="259"/>
            <ac:spMk id="13" creationId="{9A3553F8-88C5-F799-85E9-A53F1991ACA6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1:07:17.530" v="29" actId="47"/>
        <pc:sldMkLst>
          <pc:docMk/>
          <pc:sldMk cId="576517901" sldId="26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2" creationId="{96F08EEC-1D84-4181-99BA-44FB91A7CFF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3" creationId="{C1EB6477-5696-409C-9325-E06FBA5D30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4" creationId="{9337B124-6DC3-4606-8E06-33C7567D406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5" creationId="{B5B5FC73-05D6-4DCE-A604-510DC485052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6" creationId="{1A182168-DEDB-456B-ADCD-EB15099D600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7" creationId="{5335C782-02B9-C87E-9FB9-CEEC000B0362}"/>
          </ac:spMkLst>
        </pc:spChg>
        <pc:spChg chg="del">
          <ac:chgData name="Shafer, Ethan H MAJ" userId="505e747c-87be-44c0-94c2-fc4c31a873c1" providerId="ADAL" clId="{2AE5B7D6-8885-4321-8713-B7B979161C9D}" dt="2024-07-13T01:07:11.061" v="27" actId="478"/>
          <ac:spMkLst>
            <pc:docMk/>
            <pc:sldMk cId="576517901" sldId="260"/>
            <ac:spMk id="8" creationId="{12054337-1902-4724-A812-FB04EE2FA86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9" creationId="{A29D0199-B705-C82D-4096-696DCE0A489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0" creationId="{C61C8898-4CBB-F00C-3686-CBFBD6DB27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1" creationId="{4BC374CD-9F90-CB83-AD89-AFE6FD99BA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2" creationId="{B8AA471A-62D7-5166-362C-2391E4963A86}"/>
          </ac:spMkLst>
        </pc:spChg>
        <pc:picChg chg="mod">
          <ac:chgData name="Shafer, Ethan H MAJ" userId="505e747c-87be-44c0-94c2-fc4c31a873c1" providerId="ADAL" clId="{2AE5B7D6-8885-4321-8713-B7B979161C9D}" dt="2024-07-13T01:07:13.006" v="28" actId="1076"/>
          <ac:picMkLst>
            <pc:docMk/>
            <pc:sldMk cId="576517901" sldId="260"/>
            <ac:picMk id="1026" creationId="{7BE370D0-D889-4B5F-BABE-760561585FD1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07:00.894" v="626"/>
        <pc:sldMkLst>
          <pc:docMk/>
          <pc:sldMk cId="1994102514" sldId="26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2" creationId="{E7F95958-E55A-42B5-9950-AC1B225DB5A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3" creationId="{D8471422-9153-AA14-557F-BF54AFB8E19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4" creationId="{310C4AFB-1732-D01E-5501-643C28FB28B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5" creationId="{C8F680BE-9AA2-48A6-A552-3F51D00862D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6" creationId="{6B7C72E4-8737-4ADB-B402-25C1934F2EB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7" creationId="{3CEB14AC-7923-4538-92BF-A31C6DFFAC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8" creationId="{6D101D07-704D-C5DF-6204-951CFA60652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9" creationId="{2FE21C6E-1D80-F968-0CE9-A507DA8ED23F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0" creationId="{EADC3509-BA9B-8C45-166D-49A9C0961797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1" creationId="{C5478C0B-1FA0-D938-8DD5-98707FAAD388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1317242666" sldId="262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2" creationId="{F5A3C6BA-B7DB-40F3-A3A9-947178F6B49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3" creationId="{68B7C5C9-C05C-407F-A9C2-C46C7D34B7E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4" creationId="{9C18BA52-B322-4FF1-8565-450EF430CAA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5" creationId="{1A3363DD-7333-48BD-99C2-B8A55D74737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6" creationId="{2202941C-3A73-476C-A3EC-0EC44BD5322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7" creationId="{BD562E09-B918-4BDC-901F-1F2AC6673FC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8" creationId="{563E1D59-FBF8-5D1C-5B6D-F4097113049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9" creationId="{72CC8064-D2C6-CBA1-8F16-7AE918F23C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0" creationId="{26058AC4-CCF1-AD9C-89BB-4495D54963E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1" creationId="{09BB92A9-8F53-A110-DB02-7B3E92A1A9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2" creationId="{78E0F74A-1353-B283-A824-7788E7023F1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3" creationId="{A187CE7B-D1E4-6D99-20AC-BABE8C5E3B5B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2:16:54.834" v="271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2" creationId="{1FAB11BD-DD37-978F-FAC6-C24A358B4C2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3" creationId="{DCB1E092-54F1-E16A-7A3A-1BC9A10C1E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4" creationId="{884543AD-B5F6-535E-3AB3-DF11FFC1725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9" creationId="{8B4D37E7-D984-E023-752E-91AE03EF3CB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0" creationId="{1649453E-56F7-412A-0E1C-8AF5F3243843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1" creationId="{77ECBB1B-D48B-A657-084A-D26869ECA9F4}"/>
          </ac:spMkLst>
        </pc:spChg>
        <pc:spChg chg="mod ord">
          <ac:chgData name="Shafer, Ethan H MAJ" userId="505e747c-87be-44c0-94c2-fc4c31a873c1" providerId="ADAL" clId="{2AE5B7D6-8885-4321-8713-B7B979161C9D}" dt="2024-07-13T02:16:51.849" v="270" actId="20577"/>
          <ac:spMkLst>
            <pc:docMk/>
            <pc:sldMk cId="3401961270" sldId="264"/>
            <ac:spMk id="15" creationId="{7A88669D-20F3-4D4A-A3BC-BBE113900041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3665849110" sldId="26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2" creationId="{41667019-094E-4F79-8DEF-75D259E256A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3" creationId="{0E6514C3-3FB3-4379-A630-F96BD1EF56C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4" creationId="{F7455FCA-876C-487F-9BF5-89A472BA1AD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5" creationId="{1A07ED3B-53C4-45DB-8DD8-32476EF4032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6" creationId="{E0DE4682-29D5-4E1A-BE09-14027272F26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7" creationId="{A0A86CEF-1683-4A71-8F91-BCF64466233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9" creationId="{C3E84521-1889-FCEA-34E6-C648066D5A7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0" creationId="{956E181D-A2AB-4E30-020E-33C93D9FF86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1" creationId="{D9A31A6E-D81C-CC73-8AEF-4BE4596B913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2" creationId="{6734293E-D6E0-D72A-0716-934C6CC7DE0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3" creationId="{3C611554-3075-2610-FB3E-ECAC61685AE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4" creationId="{83CE48B4-D421-C67A-1E80-523B4B7E7F7A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15:07.708" v="266" actId="20577"/>
        <pc:sldMkLst>
          <pc:docMk/>
          <pc:sldMk cId="2607678769" sldId="267"/>
        </pc:sldMkLst>
        <pc:spChg chg="mod ord">
          <ac:chgData name="Shafer, Ethan H MAJ" userId="505e747c-87be-44c0-94c2-fc4c31a873c1" providerId="ADAL" clId="{2AE5B7D6-8885-4321-8713-B7B979161C9D}" dt="2024-07-13T01:15:07.708" v="266" actId="20577"/>
          <ac:spMkLst>
            <pc:docMk/>
            <pc:sldMk cId="2607678769" sldId="267"/>
            <ac:spMk id="2" creationId="{D91D2E5E-7BCD-449B-B3E2-8B9288533FB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3" creationId="{34F13967-B0C1-20AF-D211-17C9D0C0F34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4" creationId="{71BEC253-9509-D37B-BE8C-B6B89FA03EA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5" creationId="{DEEED920-4A39-4326-B979-F3C571647D9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6" creationId="{3359DDDB-37AE-4C7B-AC7A-E30C1F75C1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7" creationId="{67CC4F08-7DCB-499F-8C55-D5564AC6AFB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8" creationId="{5349FA08-DE88-ED7E-0AB6-8EDE619A810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9" creationId="{BD75814E-7665-E4BC-39BE-B5196C500DCB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0" creationId="{4181C16D-A221-5E81-698F-8ECB80D10B26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1" creationId="{0E337414-FECC-1CC5-5B4E-0588F3D0FD3E}"/>
          </ac:spMkLst>
        </pc:spChg>
      </pc:sldChg>
      <pc:sldChg chg="addSp delSp modSp mod modClrScheme chgLayout">
        <pc:chgData name="Shafer, Ethan H MAJ" userId="505e747c-87be-44c0-94c2-fc4c31a873c1" providerId="ADAL" clId="{2AE5B7D6-8885-4321-8713-B7B979161C9D}" dt="2024-07-13T02:29:04.625" v="365" actId="114"/>
        <pc:sldMkLst>
          <pc:docMk/>
          <pc:sldMk cId="4243758166" sldId="269"/>
        </pc:sldMkLst>
        <pc:spChg chg="mod ord">
          <ac:chgData name="Shafer, Ethan H MAJ" userId="505e747c-87be-44c0-94c2-fc4c31a873c1" providerId="ADAL" clId="{2AE5B7D6-8885-4321-8713-B7B979161C9D}" dt="2024-07-13T02:29:04.625" v="365" actId="114"/>
          <ac:spMkLst>
            <pc:docMk/>
            <pc:sldMk cId="4243758166" sldId="269"/>
            <ac:spMk id="2" creationId="{A6A1A371-EE09-46AD-AC4B-C77F6C7B9835}"/>
          </ac:spMkLst>
        </pc:spChg>
        <pc:spChg chg="del mod ord">
          <ac:chgData name="Shafer, Ethan H MAJ" userId="505e747c-87be-44c0-94c2-fc4c31a873c1" providerId="ADAL" clId="{2AE5B7D6-8885-4321-8713-B7B979161C9D}" dt="2024-07-13T01:13:36.469" v="224" actId="478"/>
          <ac:spMkLst>
            <pc:docMk/>
            <pc:sldMk cId="4243758166" sldId="269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4" creationId="{8E48C996-BF1D-7DBA-FDE7-0D2DA31EB204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7" creationId="{0CED0BC5-846E-4E9D-99D4-E169BE95C47B}"/>
          </ac:spMkLst>
        </pc:spChg>
        <pc:spChg chg="del mod">
          <ac:chgData name="Shafer, Ethan H MAJ" userId="505e747c-87be-44c0-94c2-fc4c31a873c1" providerId="ADAL" clId="{2AE5B7D6-8885-4321-8713-B7B979161C9D}" dt="2024-07-13T01:14:00.002" v="244" actId="478"/>
          <ac:spMkLst>
            <pc:docMk/>
            <pc:sldMk cId="4243758166" sldId="269"/>
            <ac:spMk id="10" creationId="{B869FAAF-9263-4435-96C8-D3EBB2DDE9F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1" creationId="{4CEF64D9-4FAF-EF80-5ECD-1968FE2480E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2" creationId="{924BC88C-C3C0-4A77-DB27-F8B616612E9C}"/>
          </ac:spMkLst>
        </pc:spChg>
        <pc:spChg chg="del mod">
          <ac:chgData name="Shafer, Ethan H MAJ" userId="505e747c-87be-44c0-94c2-fc4c31a873c1" providerId="ADAL" clId="{2AE5B7D6-8885-4321-8713-B7B979161C9D}" dt="2024-07-13T01:14:17.072" v="249" actId="21"/>
          <ac:spMkLst>
            <pc:docMk/>
            <pc:sldMk cId="4243758166" sldId="269"/>
            <ac:spMk id="13" creationId="{6C1FAB85-3961-49F6-A40E-8575D03EA16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4" creationId="{1352C944-4EA1-87C7-DF70-B05CD0FB327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5" creationId="{2BD68680-713F-276B-C16E-D5F7A5D50CD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6" creationId="{05DDA529-FA09-9EFB-52A8-924F2E435E5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8" creationId="{EFAAF7EB-B13F-5506-22F1-1553AA069E05}"/>
          </ac:spMkLst>
        </pc:spChg>
        <pc:spChg chg="add mod ord">
          <ac:chgData name="Shafer, Ethan H MAJ" userId="505e747c-87be-44c0-94c2-fc4c31a873c1" providerId="ADAL" clId="{2AE5B7D6-8885-4321-8713-B7B979161C9D}" dt="2024-07-13T01:13:55.381" v="239" actId="20577"/>
          <ac:spMkLst>
            <pc:docMk/>
            <pc:sldMk cId="4243758166" sldId="269"/>
            <ac:spMk id="19" creationId="{02B9D8B0-2DC3-B662-6FD5-771FAA6B05B5}"/>
          </ac:spMkLst>
        </pc:spChg>
        <pc:spChg chg="add del mod ord">
          <ac:chgData name="Shafer, Ethan H MAJ" userId="505e747c-87be-44c0-94c2-fc4c31a873c1" providerId="ADAL" clId="{2AE5B7D6-8885-4321-8713-B7B979161C9D}" dt="2024-07-13T01:14:14.169" v="248"/>
          <ac:spMkLst>
            <pc:docMk/>
            <pc:sldMk cId="4243758166" sldId="269"/>
            <ac:spMk id="20" creationId="{2EE1869F-0577-07FF-BF95-B49F71A95247}"/>
          </ac:spMkLst>
        </pc:spChg>
        <pc:spChg chg="add mod ord">
          <ac:chgData name="Shafer, Ethan H MAJ" userId="505e747c-87be-44c0-94c2-fc4c31a873c1" providerId="ADAL" clId="{2AE5B7D6-8885-4321-8713-B7B979161C9D}" dt="2024-07-13T01:13:57.753" v="243" actId="20577"/>
          <ac:spMkLst>
            <pc:docMk/>
            <pc:sldMk cId="4243758166" sldId="269"/>
            <ac:spMk id="21" creationId="{3B9A9854-0DE5-F233-4B69-60662C0A5733}"/>
          </ac:spMkLst>
        </pc:spChg>
        <pc:spChg chg="add del mod ord">
          <ac:chgData name="Shafer, Ethan H MAJ" userId="505e747c-87be-44c0-94c2-fc4c31a873c1" providerId="ADAL" clId="{2AE5B7D6-8885-4321-8713-B7B979161C9D}" dt="2024-07-13T01:14:23.380" v="254"/>
          <ac:spMkLst>
            <pc:docMk/>
            <pc:sldMk cId="4243758166" sldId="269"/>
            <ac:spMk id="22" creationId="{76B15133-56D6-2B22-D5A8-0094ACEF9826}"/>
          </ac:spMkLst>
        </pc:spChg>
        <pc:spChg chg="add mod">
          <ac:chgData name="Shafer, Ethan H MAJ" userId="505e747c-87be-44c0-94c2-fc4c31a873c1" providerId="ADAL" clId="{2AE5B7D6-8885-4321-8713-B7B979161C9D}" dt="2024-07-13T01:14:19.723" v="251"/>
          <ac:spMkLst>
            <pc:docMk/>
            <pc:sldMk cId="4243758166" sldId="269"/>
            <ac:spMk id="24" creationId="{6C1FAB85-3961-49F6-A40E-8575D03EA160}"/>
          </ac:spMkLst>
        </pc:spChg>
        <pc:spChg chg="add mod">
          <ac:chgData name="Shafer, Ethan H MAJ" userId="505e747c-87be-44c0-94c2-fc4c31a873c1" providerId="ADAL" clId="{2AE5B7D6-8885-4321-8713-B7B979161C9D}" dt="2024-07-13T01:14:23.349" v="253"/>
          <ac:spMkLst>
            <pc:docMk/>
            <pc:sldMk cId="4243758166" sldId="269"/>
            <ac:spMk id="25" creationId="{66F95C5E-F292-DFF5-7195-AB104BD7B7D7}"/>
          </ac:spMkLst>
        </pc:spChg>
        <pc:graphicFrameChg chg="del mod ord">
          <ac:chgData name="Shafer, Ethan H MAJ" userId="505e747c-87be-44c0-94c2-fc4c31a873c1" providerId="ADAL" clId="{2AE5B7D6-8885-4321-8713-B7B979161C9D}" dt="2024-07-13T01:14:13.354" v="247" actId="21"/>
          <ac:graphicFrameMkLst>
            <pc:docMk/>
            <pc:sldMk cId="4243758166" sldId="269"/>
            <ac:graphicFrameMk id="8" creationId="{29F8C70A-C069-4BC1-9E81-74CB9AC20D6D}"/>
          </ac:graphicFrameMkLst>
        </pc:graphicFrameChg>
        <pc:graphicFrameChg chg="del mod ord">
          <ac:chgData name="Shafer, Ethan H MAJ" userId="505e747c-87be-44c0-94c2-fc4c31a873c1" providerId="ADAL" clId="{2AE5B7D6-8885-4321-8713-B7B979161C9D}" dt="2024-07-13T01:14:10.857" v="246" actId="478"/>
          <ac:graphicFrameMkLst>
            <pc:docMk/>
            <pc:sldMk cId="4243758166" sldId="269"/>
            <ac:graphicFrameMk id="9" creationId="{19A364CD-EC10-487A-9742-1E148716C2B2}"/>
          </ac:graphicFrameMkLst>
        </pc:graphicFrameChg>
        <pc:graphicFrameChg chg="add mod">
          <ac:chgData name="Shafer, Ethan H MAJ" userId="505e747c-87be-44c0-94c2-fc4c31a873c1" providerId="ADAL" clId="{2AE5B7D6-8885-4321-8713-B7B979161C9D}" dt="2024-07-13T01:14:14.169" v="248"/>
          <ac:graphicFrameMkLst>
            <pc:docMk/>
            <pc:sldMk cId="4243758166" sldId="269"/>
            <ac:graphicFrameMk id="23" creationId="{29F8C70A-C069-4BC1-9E81-74CB9AC20D6D}"/>
          </ac:graphicFrameMkLst>
        </pc:graphicFrameChg>
        <pc:picChg chg="add mod">
          <ac:chgData name="Shafer, Ethan H MAJ" userId="505e747c-87be-44c0-94c2-fc4c31a873c1" providerId="ADAL" clId="{2AE5B7D6-8885-4321-8713-B7B979161C9D}" dt="2024-07-13T01:14:23.380" v="254"/>
          <ac:picMkLst>
            <pc:docMk/>
            <pc:sldMk cId="4243758166" sldId="269"/>
            <ac:picMk id="26" creationId="{64575BDF-6255-2303-A2FD-4A8326CFE9DE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13:02.487" v="201" actId="27636"/>
        <pc:sldMkLst>
          <pc:docMk/>
          <pc:sldMk cId="367702812" sldId="27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4" creationId="{37305244-AA67-48E4-3306-D6044734072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8" creationId="{9E2066BE-4018-B344-6E74-BDD13C4FD44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9" creationId="{A2F68E26-07EE-F121-D989-AAE61E32EA1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1" creationId="{7A427465-2590-6382-F08B-124501CCAE5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2" creationId="{862BFAFC-B21C-AA10-DF3E-A2889411BA61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3" creationId="{8D81EF0E-1ECB-FCB6-F661-87633E0F4104}"/>
          </ac:spMkLst>
        </pc:spChg>
        <pc:picChg chg="mod">
          <ac:chgData name="Shafer, Ethan H MAJ" userId="505e747c-87be-44c0-94c2-fc4c31a873c1" providerId="ADAL" clId="{2AE5B7D6-8885-4321-8713-B7B979161C9D}" dt="2024-07-13T01:13:02.487" v="201" actId="27636"/>
          <ac:picMkLst>
            <pc:docMk/>
            <pc:sldMk cId="367702812" sldId="270"/>
            <ac:picMk id="3074" creationId="{F5D4348A-C978-4CF3-8337-CD70637DC923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2:30:30.381" v="463" actId="114"/>
        <pc:sldMkLst>
          <pc:docMk/>
          <pc:sldMk cId="1411056543" sldId="27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2:30:30.381" v="463" actId="114"/>
          <ac:spMkLst>
            <pc:docMk/>
            <pc:sldMk cId="1411056543" sldId="271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4" creationId="{4F479D04-DBEA-B4EF-DC29-3DDAC7E1EB0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8" creationId="{BB234BC9-BFFC-46B0-57C5-92737E237E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9" creationId="{7BED79B2-3844-EBFA-76D7-2C8ED8CD418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0" creationId="{96FA0F6F-790F-3B2A-A7A5-8A0EF21C097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1" creationId="{119882F1-0CB6-118B-A39F-A879C6003C72}"/>
          </ac:spMkLst>
        </pc:spChg>
        <pc:spChg chg="add del mod ord">
          <ac:chgData name="Shafer, Ethan H MAJ" userId="505e747c-87be-44c0-94c2-fc4c31a873c1" providerId="ADAL" clId="{2AE5B7D6-8885-4321-8713-B7B979161C9D}" dt="2024-07-13T01:14:34.286" v="256"/>
          <ac:spMkLst>
            <pc:docMk/>
            <pc:sldMk cId="1411056543" sldId="271"/>
            <ac:spMk id="12" creationId="{9CD384CF-DC4B-AB5B-B4DA-709979E1A49B}"/>
          </ac:spMkLst>
        </pc:spChg>
        <pc:picChg chg="del">
          <ac:chgData name="Shafer, Ethan H MAJ" userId="505e747c-87be-44c0-94c2-fc4c31a873c1" providerId="ADAL" clId="{2AE5B7D6-8885-4321-8713-B7B979161C9D}" dt="2024-07-13T01:14:33.360" v="255" actId="21"/>
          <ac:picMkLst>
            <pc:docMk/>
            <pc:sldMk cId="1411056543" sldId="271"/>
            <ac:picMk id="13" creationId="{95A5F572-1ADF-492E-B813-611E7A112442}"/>
          </ac:picMkLst>
        </pc:picChg>
        <pc:picChg chg="add mod">
          <ac:chgData name="Shafer, Ethan H MAJ" userId="505e747c-87be-44c0-94c2-fc4c31a873c1" providerId="ADAL" clId="{2AE5B7D6-8885-4321-8713-B7B979161C9D}" dt="2024-07-13T01:14:34.286" v="256"/>
          <ac:picMkLst>
            <pc:docMk/>
            <pc:sldMk cId="1411056543" sldId="271"/>
            <ac:picMk id="14" creationId="{95A5F572-1ADF-492E-B813-611E7A112442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10:15.167" v="903" actId="20577"/>
        <pc:sldMkLst>
          <pc:docMk/>
          <pc:sldMk cId="1394302265" sldId="28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3" creationId="{44DCF481-C273-BB3D-5781-23B66D0120D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4" creationId="{4FCC891E-D89A-E584-FB0C-52F1B05E37F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5" creationId="{CEFB8F62-EAF6-42CF-8460-F6AA2ECE9C8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6" creationId="{57948087-8FA7-4476-A7B2-E2B6D07DD32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7" creationId="{BFA867A0-44E3-4B49-AFE0-F14B25742D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8" creationId="{07AD1CCA-3B90-4FD1-AE1B-F2D7DE81E2E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9" creationId="{203C33AC-A8B1-283A-D83E-0F32942FB34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10" creationId="{912C0D7A-8BD4-F08B-12C3-F310F423B7B2}"/>
          </ac:spMkLst>
        </pc:spChg>
        <pc:spChg chg="add mod ord">
          <ac:chgData name="Shafer, Ethan H MAJ" userId="505e747c-87be-44c0-94c2-fc4c31a873c1" providerId="ADAL" clId="{2AE5B7D6-8885-4321-8713-B7B979161C9D}" dt="2024-07-13T04:10:15.167" v="903" actId="20577"/>
          <ac:spMkLst>
            <pc:docMk/>
            <pc:sldMk cId="1394302265" sldId="284"/>
            <ac:spMk id="11" creationId="{9A7E118B-DC6A-D8D7-6CD0-CB2D3A207011}"/>
          </ac:spMkLst>
        </pc:spChg>
        <pc:picChg chg="del">
          <ac:chgData name="Shafer, Ethan H MAJ" userId="505e747c-87be-44c0-94c2-fc4c31a873c1" providerId="ADAL" clId="{2AE5B7D6-8885-4321-8713-B7B979161C9D}" dt="2024-07-13T01:07:56.066" v="32" actId="478"/>
          <ac:picMkLst>
            <pc:docMk/>
            <pc:sldMk cId="1394302265" sldId="284"/>
            <ac:picMk id="2" creationId="{F00C95D8-A39A-585C-8584-144A7ED2B11A}"/>
          </ac:picMkLst>
        </pc:picChg>
      </pc:sldChg>
      <pc:sldChg chg="addSp delSp modSp mod modClrScheme chgLayout">
        <pc:chgData name="Shafer, Ethan H MAJ" userId="505e747c-87be-44c0-94c2-fc4c31a873c1" providerId="ADAL" clId="{2AE5B7D6-8885-4321-8713-B7B979161C9D}" dt="2024-07-13T01:14:51.780" v="260" actId="12788"/>
        <pc:sldMkLst>
          <pc:docMk/>
          <pc:sldMk cId="968635394" sldId="287"/>
        </pc:sldMkLst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2" creationId="{A6A1A371-EE09-46AD-AC4B-C77F6C7B983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3" creationId="{0DC8126C-64D2-7085-F661-5AB0E06661A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8" creationId="{398F84FB-EE20-97B3-BA06-1B4D8180F3F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9" creationId="{227CBBA3-453C-4241-3A5A-02904BF4CAA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10" creationId="{E5B72E0A-2FA0-F053-D855-7B94CF810EB5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1" creationId="{740BC21F-7111-2176-3A52-5099B6B188B2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2" creationId="{7DB8BA6D-ECEE-09C4-BFD3-0729E6145184}"/>
          </ac:spMkLst>
        </pc:spChg>
        <pc:spChg chg="add del mod ord">
          <ac:chgData name="Shafer, Ethan H MAJ" userId="505e747c-87be-44c0-94c2-fc4c31a873c1" providerId="ADAL" clId="{2AE5B7D6-8885-4321-8713-B7B979161C9D}" dt="2024-07-13T01:14:44.570" v="259"/>
          <ac:spMkLst>
            <pc:docMk/>
            <pc:sldMk cId="968635394" sldId="287"/>
            <ac:spMk id="13" creationId="{8554CFC9-FE1A-92E0-833E-48FFEDADC764}"/>
          </ac:spMkLst>
        </pc:spChg>
        <pc:picChg chg="del">
          <ac:chgData name="Shafer, Ethan H MAJ" userId="505e747c-87be-44c0-94c2-fc4c31a873c1" providerId="ADAL" clId="{2AE5B7D6-8885-4321-8713-B7B979161C9D}" dt="2024-07-13T01:14:38.824" v="257" actId="21"/>
          <ac:picMkLst>
            <pc:docMk/>
            <pc:sldMk cId="968635394" sldId="287"/>
            <ac:picMk id="4" creationId="{DECE9FBB-23F8-AE7E-BF40-621AE597E5BA}"/>
          </ac:picMkLst>
        </pc:picChg>
        <pc:picChg chg="add mod">
          <ac:chgData name="Shafer, Ethan H MAJ" userId="505e747c-87be-44c0-94c2-fc4c31a873c1" providerId="ADAL" clId="{2AE5B7D6-8885-4321-8713-B7B979161C9D}" dt="2024-07-13T01:14:51.780" v="260" actId="12788"/>
          <ac:picMkLst>
            <pc:docMk/>
            <pc:sldMk cId="968635394" sldId="287"/>
            <ac:picMk id="14" creationId="{DECE9FBB-23F8-AE7E-BF40-621AE597E5BA}"/>
          </ac:picMkLst>
        </pc:picChg>
      </pc:sldChg>
      <pc:sldChg chg="addSp delSp modSp mod chgLayout modNotesTx">
        <pc:chgData name="Shafer, Ethan H MAJ" userId="505e747c-87be-44c0-94c2-fc4c31a873c1" providerId="ADAL" clId="{2AE5B7D6-8885-4321-8713-B7B979161C9D}" dt="2024-07-13T01:09:24.248" v="199" actId="20577"/>
        <pc:sldMkLst>
          <pc:docMk/>
          <pc:sldMk cId="12713590" sldId="406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" creationId="{E73BC777-BC1C-61D1-ABD5-F1B406038E0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3" creationId="{CC85BD54-9472-E34F-EDA7-1A684738099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4" creationId="{01B3B139-692B-2C37-F192-CBCDE8242E1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4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9:22.506" v="198" actId="20577"/>
          <ac:spMkLst>
            <pc:docMk/>
            <pc:sldMk cId="12713590" sldId="406"/>
            <ac:spMk id="28675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6" creationId="{00000000-0000-0000-0000-000000000000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4:12:40.984" v="963" actId="2711"/>
        <pc:sldMkLst>
          <pc:docMk/>
          <pc:sldMk cId="1751600927" sldId="407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2" creationId="{499B7FD1-EABF-BF9E-A164-B189B297205F}"/>
          </ac:spMkLst>
        </pc:spChg>
        <pc:spChg chg="mod ord">
          <ac:chgData name="Shafer, Ethan H MAJ" userId="505e747c-87be-44c0-94c2-fc4c31a873c1" providerId="ADAL" clId="{2AE5B7D6-8885-4321-8713-B7B979161C9D}" dt="2024-07-13T02:25:57.351" v="306" actId="20577"/>
          <ac:spMkLst>
            <pc:docMk/>
            <pc:sldMk cId="1751600927" sldId="407"/>
            <ac:spMk id="3" creationId="{3BB60AA8-A05A-7630-0706-FFF3B26CA435}"/>
          </ac:spMkLst>
        </pc:spChg>
        <pc:spChg chg="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4" creationId="{5438CBCA-A39E-8768-9B7A-419C9CFDA4D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5" creationId="{8CDBF222-661E-BA63-D43E-8539C9FF5F3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6" creationId="{5C3F92CF-CBF9-D65F-CBF0-CFD18004765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7" creationId="{ADB0C531-B642-6E86-5DD9-97329605591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8" creationId="{EE3CCB4C-AC7C-FB99-ADE8-4374B2A213F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9" creationId="{E9DC4404-9351-A76A-5566-2562B1DFB39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0" creationId="{F3A7E8A3-A96E-3D83-8407-9E60A6E0AC7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1" creationId="{2DCA33F8-87C1-0427-3AE2-CA4EA221CB5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2" creationId="{681FC0DA-5739-65A9-72AB-E6E7CAC4C72F}"/>
          </ac:spMkLst>
        </pc:spChg>
        <pc:spChg chg="add mod ord">
          <ac:chgData name="Shafer, Ethan H MAJ" userId="505e747c-87be-44c0-94c2-fc4c31a873c1" providerId="ADAL" clId="{2AE5B7D6-8885-4321-8713-B7B979161C9D}" dt="2024-07-13T04:12:40.984" v="963" actId="2711"/>
          <ac:spMkLst>
            <pc:docMk/>
            <pc:sldMk cId="1751600927" sldId="407"/>
            <ac:spMk id="13" creationId="{1D58D99C-B161-AF87-1E94-72909E950CB2}"/>
          </ac:spMkLst>
        </pc:spChg>
      </pc:sldChg>
      <pc:sldChg chg="delSp modSp add mod modNotesTx">
        <pc:chgData name="Shafer, Ethan H MAJ" userId="505e747c-87be-44c0-94c2-fc4c31a873c1" providerId="ADAL" clId="{2AE5B7D6-8885-4321-8713-B7B979161C9D}" dt="2024-07-13T01:08:35.146" v="118" actId="20577"/>
        <pc:sldMkLst>
          <pc:docMk/>
          <pc:sldMk cId="3778530487" sldId="408"/>
        </pc:sldMkLst>
        <pc:spChg chg="mod">
          <ac:chgData name="Shafer, Ethan H MAJ" userId="505e747c-87be-44c0-94c2-fc4c31a873c1" providerId="ADAL" clId="{2AE5B7D6-8885-4321-8713-B7B979161C9D}" dt="2024-07-13T01:08:15.964" v="50" actId="20577"/>
          <ac:spMkLst>
            <pc:docMk/>
            <pc:sldMk cId="3778530487" sldId="408"/>
            <ac:spMk id="2" creationId="{E1695600-6A53-4457-AA94-D104DFA42EEE}"/>
          </ac:spMkLst>
        </pc:spChg>
        <pc:spChg chg="mod">
          <ac:chgData name="Shafer, Ethan H MAJ" userId="505e747c-87be-44c0-94c2-fc4c31a873c1" providerId="ADAL" clId="{2AE5B7D6-8885-4321-8713-B7B979161C9D}" dt="2024-07-13T01:08:19.997" v="53" actId="27636"/>
          <ac:spMkLst>
            <pc:docMk/>
            <pc:sldMk cId="3778530487" sldId="408"/>
            <ac:spMk id="3" creationId="{791AF313-4135-491E-8BC4-C0436F32454C}"/>
          </ac:spMkLst>
        </pc:spChg>
        <pc:spChg chg="del">
          <ac:chgData name="Shafer, Ethan H MAJ" userId="505e747c-87be-44c0-94c2-fc4c31a873c1" providerId="ADAL" clId="{2AE5B7D6-8885-4321-8713-B7B979161C9D}" dt="2024-07-13T01:08:26.528" v="55" actId="478"/>
          <ac:spMkLst>
            <pc:docMk/>
            <pc:sldMk cId="3778530487" sldId="408"/>
            <ac:spMk id="9" creationId="{303CA0A9-F5E3-4125-8BD4-154AB8B499D7}"/>
          </ac:spMkLst>
        </pc:spChg>
        <pc:spChg chg="mod">
          <ac:chgData name="Shafer, Ethan H MAJ" userId="505e747c-87be-44c0-94c2-fc4c31a873c1" providerId="ADAL" clId="{2AE5B7D6-8885-4321-8713-B7B979161C9D}" dt="2024-07-13T01:08:19.997" v="52" actId="27636"/>
          <ac:spMkLst>
            <pc:docMk/>
            <pc:sldMk cId="3778530487" sldId="408"/>
            <ac:spMk id="13" creationId="{9A3553F8-88C5-F799-85E9-A53F1991ACA6}"/>
          </ac:spMkLst>
        </pc:spChg>
        <pc:picChg chg="del">
          <ac:chgData name="Shafer, Ethan H MAJ" userId="505e747c-87be-44c0-94c2-fc4c31a873c1" providerId="ADAL" clId="{2AE5B7D6-8885-4321-8713-B7B979161C9D}" dt="2024-07-13T01:08:23.073" v="54" actId="478"/>
          <ac:picMkLst>
            <pc:docMk/>
            <pc:sldMk cId="3778530487" sldId="408"/>
            <ac:picMk id="2050" creationId="{6B3F2D4E-57DE-4178-97D2-C2EED70A6521}"/>
          </ac:picMkLst>
        </pc:picChg>
      </pc:sldChg>
      <pc:sldChg chg="modSp new mod">
        <pc:chgData name="Shafer, Ethan H MAJ" userId="505e747c-87be-44c0-94c2-fc4c31a873c1" providerId="ADAL" clId="{2AE5B7D6-8885-4321-8713-B7B979161C9D}" dt="2024-07-13T04:14:12.882" v="965" actId="20577"/>
        <pc:sldMkLst>
          <pc:docMk/>
          <pc:sldMk cId="751712748" sldId="409"/>
        </pc:sldMkLst>
        <pc:spChg chg="mod">
          <ac:chgData name="Shafer, Ethan H MAJ" userId="505e747c-87be-44c0-94c2-fc4c31a873c1" providerId="ADAL" clId="{2AE5B7D6-8885-4321-8713-B7B979161C9D}" dt="2024-07-13T02:27:19.756" v="324" actId="20577"/>
          <ac:spMkLst>
            <pc:docMk/>
            <pc:sldMk cId="751712748" sldId="409"/>
            <ac:spMk id="2" creationId="{2FBBD5DA-DFE1-0D5F-E187-6DAC01D2C8E3}"/>
          </ac:spMkLst>
        </pc:spChg>
        <pc:spChg chg="mod">
          <ac:chgData name="Shafer, Ethan H MAJ" userId="505e747c-87be-44c0-94c2-fc4c31a873c1" providerId="ADAL" clId="{2AE5B7D6-8885-4321-8713-B7B979161C9D}" dt="2024-07-13T04:14:12.882" v="965" actId="20577"/>
          <ac:spMkLst>
            <pc:docMk/>
            <pc:sldMk cId="751712748" sldId="409"/>
            <ac:spMk id="3" creationId="{82D0FE07-395A-6534-4D1B-600677B54D8C}"/>
          </ac:spMkLst>
        </pc:spChg>
      </pc:sldChg>
      <pc:sldChg chg="addSp delSp modSp new mod ord modClrScheme chgLayout">
        <pc:chgData name="Shafer, Ethan H MAJ" userId="505e747c-87be-44c0-94c2-fc4c31a873c1" providerId="ADAL" clId="{2AE5B7D6-8885-4321-8713-B7B979161C9D}" dt="2024-07-13T02:31:37.336" v="518" actId="20577"/>
        <pc:sldMkLst>
          <pc:docMk/>
          <pc:sldMk cId="616188815" sldId="410"/>
        </pc:sldMkLst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2" creationId="{DADED162-F50A-A887-E4FC-44A837E12037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3" creationId="{ECAB1CAE-5670-CA83-F8C4-927AA44FD1D4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4" creationId="{734AE7A3-CBE4-73F3-8B59-373596878790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5" creationId="{F7561D84-A4BD-70F1-F67B-EE16EB4E9B2D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6" creationId="{130290DB-DE74-6663-2BB6-7173153F6292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7" creationId="{10466F2F-8CD4-A27E-5251-0D9E810555E0}"/>
          </ac:spMkLst>
        </pc:spChg>
        <pc:spChg chg="add mod ord">
          <ac:chgData name="Shafer, Ethan H MAJ" userId="505e747c-87be-44c0-94c2-fc4c31a873c1" providerId="ADAL" clId="{2AE5B7D6-8885-4321-8713-B7B979161C9D}" dt="2024-07-13T02:31:30.935" v="503" actId="20577"/>
          <ac:spMkLst>
            <pc:docMk/>
            <pc:sldMk cId="616188815" sldId="410"/>
            <ac:spMk id="8" creationId="{9E206D5E-F861-5E82-642B-52FAD2CD2F8A}"/>
          </ac:spMkLst>
        </pc:spChg>
        <pc:spChg chg="add mod ord">
          <ac:chgData name="Shafer, Ethan H MAJ" userId="505e747c-87be-44c0-94c2-fc4c31a873c1" providerId="ADAL" clId="{2AE5B7D6-8885-4321-8713-B7B979161C9D}" dt="2024-07-13T02:31:35.865" v="517" actId="20577"/>
          <ac:spMkLst>
            <pc:docMk/>
            <pc:sldMk cId="616188815" sldId="410"/>
            <ac:spMk id="9" creationId="{695E96DB-DFF8-3771-6030-63AAAC75CB72}"/>
          </ac:spMkLst>
        </pc:spChg>
        <pc:spChg chg="add mod ord">
          <ac:chgData name="Shafer, Ethan H MAJ" userId="505e747c-87be-44c0-94c2-fc4c31a873c1" providerId="ADAL" clId="{2AE5B7D6-8885-4321-8713-B7B979161C9D}" dt="2024-07-13T02:31:34.185" v="516" actId="20577"/>
          <ac:spMkLst>
            <pc:docMk/>
            <pc:sldMk cId="616188815" sldId="410"/>
            <ac:spMk id="10" creationId="{E0C3B400-9170-D11D-C788-142576D690FF}"/>
          </ac:spMkLst>
        </pc:spChg>
        <pc:spChg chg="add mod ord">
          <ac:chgData name="Shafer, Ethan H MAJ" userId="505e747c-87be-44c0-94c2-fc4c31a873c1" providerId="ADAL" clId="{2AE5B7D6-8885-4321-8713-B7B979161C9D}" dt="2024-07-13T02:31:37.336" v="518" actId="20577"/>
          <ac:spMkLst>
            <pc:docMk/>
            <pc:sldMk cId="616188815" sldId="410"/>
            <ac:spMk id="11" creationId="{93D20D7B-0115-D80A-926E-EF6CDD34D7D4}"/>
          </ac:spMkLst>
        </pc:spChg>
      </pc:sldChg>
      <pc:sldChg chg="addSp delSp modSp new mod modClrScheme chgLayout">
        <pc:chgData name="Shafer, Ethan H MAJ" userId="505e747c-87be-44c0-94c2-fc4c31a873c1" providerId="ADAL" clId="{2AE5B7D6-8885-4321-8713-B7B979161C9D}" dt="2024-07-13T04:06:22.684" v="583" actId="20577"/>
        <pc:sldMkLst>
          <pc:docMk/>
          <pc:sldMk cId="2235225829" sldId="411"/>
        </pc:sldMkLst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2" creationId="{04CF44EA-829A-FE25-F10A-4D9A63C9272F}"/>
          </ac:spMkLst>
        </pc:spChg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3" creationId="{9B7C59D2-D2A0-8192-6DF5-D58C683495F9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4" creationId="{11FA36A2-85DD-CA94-1859-A462F8FCFB12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5" creationId="{AD203621-12B0-CAAC-11EE-1B941C1E44B4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6" creationId="{206E9C0E-BC79-AD0E-911C-6A6CF60586AD}"/>
          </ac:spMkLst>
        </pc:spChg>
        <pc:spChg chg="add mod ord">
          <ac:chgData name="Shafer, Ethan H MAJ" userId="505e747c-87be-44c0-94c2-fc4c31a873c1" providerId="ADAL" clId="{2AE5B7D6-8885-4321-8713-B7B979161C9D}" dt="2024-07-13T04:06:22.684" v="583" actId="20577"/>
          <ac:spMkLst>
            <pc:docMk/>
            <pc:sldMk cId="2235225829" sldId="411"/>
            <ac:spMk id="7" creationId="{72C7462E-CBF1-E656-7E20-D3BED698C6EA}"/>
          </ac:spMkLst>
        </pc:spChg>
        <pc:spChg chg="add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8" creationId="{332D1D25-29F0-14CF-6127-09E5BFBB4B1E}"/>
          </ac:spMkLst>
        </pc:spChg>
      </pc:sldChg>
      <pc:sldChg chg="new del">
        <pc:chgData name="Shafer, Ethan H MAJ" userId="505e747c-87be-44c0-94c2-fc4c31a873c1" providerId="ADAL" clId="{2AE5B7D6-8885-4321-8713-B7B979161C9D}" dt="2024-07-13T04:06:14.064" v="562" actId="680"/>
        <pc:sldMkLst>
          <pc:docMk/>
          <pc:sldMk cId="3473933696" sldId="411"/>
        </pc:sldMkLst>
      </pc:sldChg>
      <pc:sldChg chg="addSp delSp modSp new mod modClrScheme chgLayout">
        <pc:chgData name="Shafer, Ethan H MAJ" userId="505e747c-87be-44c0-94c2-fc4c31a873c1" providerId="ADAL" clId="{2AE5B7D6-8885-4321-8713-B7B979161C9D}" dt="2024-07-13T04:07:13.716" v="639" actId="20577"/>
        <pc:sldMkLst>
          <pc:docMk/>
          <pc:sldMk cId="2739552240" sldId="412"/>
        </pc:sldMkLst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2" creationId="{E51CE829-3720-CCFE-3E5B-330D2F3FD14A}"/>
          </ac:spMkLst>
        </pc:spChg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3" creationId="{500BACC6-14A5-9043-6325-CAE30CBDF645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4" creationId="{A2896DC8-C87B-7639-EA80-63DA76AD61E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5" creationId="{6E257C90-632E-063D-1860-8FAF446579B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6" creationId="{4B4D14AE-906F-C9C3-4A1A-7A71CA9D6059}"/>
          </ac:spMkLst>
        </pc:spChg>
        <pc:spChg chg="add mod ord">
          <ac:chgData name="Shafer, Ethan H MAJ" userId="505e747c-87be-44c0-94c2-fc4c31a873c1" providerId="ADAL" clId="{2AE5B7D6-8885-4321-8713-B7B979161C9D}" dt="2024-07-13T04:07:13.716" v="639" actId="20577"/>
          <ac:spMkLst>
            <pc:docMk/>
            <pc:sldMk cId="2739552240" sldId="412"/>
            <ac:spMk id="7" creationId="{73DD0DA1-BD34-CCCA-7D55-777FF3436077}"/>
          </ac:spMkLst>
        </pc:spChg>
        <pc:spChg chg="add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8" creationId="{1F50E63E-A8DA-BF4E-6EF2-E40CB9D207C8}"/>
          </ac:spMkLst>
        </pc:spChg>
      </pc:sldChg>
      <pc:sldMasterChg chg="addSp modSldLayout">
        <pc:chgData name="Shafer, Ethan H MAJ" userId="505e747c-87be-44c0-94c2-fc4c31a873c1" providerId="ADAL" clId="{2AE5B7D6-8885-4321-8713-B7B979161C9D}" dt="2024-07-13T01:06:19.472" v="0"/>
        <pc:sldMasterMkLst>
          <pc:docMk/>
          <pc:sldMasterMk cId="2734626914" sldId="2147483660"/>
        </pc:sldMasterMkLst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8" creationId="{F9F5C4B0-DD2C-D375-FA5C-E2E61F4A3B80}"/>
          </ac:picMkLst>
        </pc:picChg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9" creationId="{AC645E4C-FB34-09AB-B5F4-755D0645F3EE}"/>
          </ac:picMkLst>
        </pc:picChg>
        <pc:sldLayoutChg chg="addSp">
          <pc:chgData name="Shafer, Ethan H MAJ" userId="505e747c-87be-44c0-94c2-fc4c31a873c1" providerId="ADAL" clId="{2AE5B7D6-8885-4321-8713-B7B979161C9D}" dt="2024-07-13T01:06:19.472" v="0"/>
          <pc:sldLayoutMkLst>
            <pc:docMk/>
            <pc:sldMasterMk cId="2734626914" sldId="2147483660"/>
            <pc:sldLayoutMk cId="1434127528" sldId="2147483661"/>
          </pc:sldLayoutMkLst>
          <pc:spChg chg="add">
            <ac:chgData name="Shafer, Ethan H MAJ" userId="505e747c-87be-44c0-94c2-fc4c31a873c1" providerId="ADAL" clId="{2AE5B7D6-8885-4321-8713-B7B979161C9D}" dt="2024-07-13T01:06:19.472" v="0"/>
            <ac:spMkLst>
              <pc:docMk/>
              <pc:sldMasterMk cId="2734626914" sldId="2147483660"/>
              <pc:sldLayoutMk cId="1434127528" sldId="2147483661"/>
              <ac:spMk id="8" creationId="{8135CF74-B3FA-71AC-798C-02BAFDC9076C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29.172" v="5"/>
        <pc:sldMasterMkLst>
          <pc:docMk/>
          <pc:sldMasterMk cId="905946972" sldId="2147483677"/>
        </pc:sldMasterMkLst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9" creationId="{B2BF27F9-46C7-0B7D-7A34-90EB396894BF}"/>
          </ac:picMkLst>
        </pc:picChg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11" creationId="{8D0A2565-07D0-8503-8E57-93A1B4A3789A}"/>
          </ac:picMkLst>
        </pc:picChg>
        <pc:sldLayoutChg chg="addSp">
          <pc:chgData name="Shafer, Ethan H MAJ" userId="505e747c-87be-44c0-94c2-fc4c31a873c1" providerId="ADAL" clId="{2AE5B7D6-8885-4321-8713-B7B979161C9D}" dt="2024-07-13T01:06:29.172" v="5"/>
          <pc:sldLayoutMkLst>
            <pc:docMk/>
            <pc:sldMasterMk cId="905946972" sldId="2147483677"/>
            <pc:sldLayoutMk cId="1527264705" sldId="2147483678"/>
          </pc:sldLayoutMkLst>
          <pc:spChg chg="add">
            <ac:chgData name="Shafer, Ethan H MAJ" userId="505e747c-87be-44c0-94c2-fc4c31a873c1" providerId="ADAL" clId="{2AE5B7D6-8885-4321-8713-B7B979161C9D}" dt="2024-07-13T01:06:29.172" v="5"/>
            <ac:spMkLst>
              <pc:docMk/>
              <pc:sldMasterMk cId="905946972" sldId="2147483677"/>
              <pc:sldLayoutMk cId="1527264705" sldId="2147483678"/>
              <ac:spMk id="7" creationId="{5FB8C478-10F1-D934-2421-49DDE1A3D112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39.171" v="13"/>
        <pc:sldMasterMkLst>
          <pc:docMk/>
          <pc:sldMasterMk cId="2219773339" sldId="2147483689"/>
        </pc:sldMasterMkLst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9" creationId="{5390F02D-1885-80DF-242A-545F1A84BE28}"/>
          </ac:picMkLst>
        </pc:picChg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10" creationId="{662F7892-EF2C-2CB1-546F-6D24507E1863}"/>
          </ac:picMkLst>
        </pc:picChg>
        <pc:sldLayoutChg chg="addSp">
          <pc:chgData name="Shafer, Ethan H MAJ" userId="505e747c-87be-44c0-94c2-fc4c31a873c1" providerId="ADAL" clId="{2AE5B7D6-8885-4321-8713-B7B979161C9D}" dt="2024-07-13T01:06:39.171" v="13"/>
          <pc:sldLayoutMkLst>
            <pc:docMk/>
            <pc:sldMasterMk cId="2219773339" sldId="2147483689"/>
            <pc:sldLayoutMk cId="3951135223" sldId="2147483690"/>
          </pc:sldLayoutMkLst>
          <pc:spChg chg="add">
            <ac:chgData name="Shafer, Ethan H MAJ" userId="505e747c-87be-44c0-94c2-fc4c31a873c1" providerId="ADAL" clId="{2AE5B7D6-8885-4321-8713-B7B979161C9D}" dt="2024-07-13T01:06:39.171" v="13"/>
            <ac:spMkLst>
              <pc:docMk/>
              <pc:sldMasterMk cId="2219773339" sldId="2147483689"/>
              <pc:sldLayoutMk cId="3951135223" sldId="2147483690"/>
              <ac:spMk id="6" creationId="{60C2EA0B-DB94-738E-EC70-65773D8189BA}"/>
            </ac:spMkLst>
          </pc:spChg>
        </pc:sldLayoutChg>
      </pc:sldMasterChg>
      <pc:sldMasterChg chg="addSp modSp mod modSldLayout">
        <pc:chgData name="Shafer, Ethan H MAJ" userId="505e747c-87be-44c0-94c2-fc4c31a873c1" providerId="ADAL" clId="{2AE5B7D6-8885-4321-8713-B7B979161C9D}" dt="2024-07-13T01:07:41.232" v="31" actId="1076"/>
        <pc:sldMasterMkLst>
          <pc:docMk/>
          <pc:sldMasterMk cId="1170358065" sldId="2147483707"/>
        </pc:sldMasterMkLst>
        <pc:picChg chg="add mod">
          <ac:chgData name="Shafer, Ethan H MAJ" userId="505e747c-87be-44c0-94c2-fc4c31a873c1" providerId="ADAL" clId="{2AE5B7D6-8885-4321-8713-B7B979161C9D}" dt="2024-07-13T01:07:41.232" v="31" actId="1076"/>
          <ac:picMkLst>
            <pc:docMk/>
            <pc:sldMasterMk cId="1170358065" sldId="2147483707"/>
            <ac:picMk id="7" creationId="{11435B22-2D6A-BC7E-BEAD-ED7054836401}"/>
          </ac:picMkLst>
        </pc:picChg>
        <pc:picChg chg="add mod">
          <ac:chgData name="Shafer, Ethan H MAJ" userId="505e747c-87be-44c0-94c2-fc4c31a873c1" providerId="ADAL" clId="{2AE5B7D6-8885-4321-8713-B7B979161C9D}" dt="2024-07-13T01:07:35.784" v="30" actId="1076"/>
          <ac:picMkLst>
            <pc:docMk/>
            <pc:sldMasterMk cId="1170358065" sldId="2147483707"/>
            <ac:picMk id="8" creationId="{3ABB6E0C-D5DC-67E4-2208-368D39378369}"/>
          </ac:picMkLst>
        </pc:picChg>
        <pc:sldLayoutChg chg="addSp">
          <pc:chgData name="Shafer, Ethan H MAJ" userId="505e747c-87be-44c0-94c2-fc4c31a873c1" providerId="ADAL" clId="{2AE5B7D6-8885-4321-8713-B7B979161C9D}" dt="2024-07-13T01:06:51.612" v="22"/>
          <pc:sldLayoutMkLst>
            <pc:docMk/>
            <pc:sldMasterMk cId="1170358065" sldId="2147483707"/>
            <pc:sldLayoutMk cId="3568189710" sldId="2147483708"/>
          </pc:sldLayoutMkLst>
          <pc:spChg chg="add">
            <ac:chgData name="Shafer, Ethan H MAJ" userId="505e747c-87be-44c0-94c2-fc4c31a873c1" providerId="ADAL" clId="{2AE5B7D6-8885-4321-8713-B7B979161C9D}" dt="2024-07-13T01:06:51.612" v="22"/>
            <ac:spMkLst>
              <pc:docMk/>
              <pc:sldMasterMk cId="1170358065" sldId="2147483707"/>
              <pc:sldLayoutMk cId="3568189710" sldId="2147483708"/>
              <ac:spMk id="7" creationId="{7EF18878-A914-4784-91B9-01253C92A214}"/>
            </ac:spMkLst>
          </pc:spChg>
        </pc:sldLayoutChg>
      </pc:sldMasterChg>
    </pc:docChg>
  </pc:docChgLst>
  <pc:docChgLst>
    <pc:chgData name="Shafer, Ethan H MAJ" userId="S::ethan.shafer@westpoint.edu::505e747c-87be-44c0-94c2-fc4c31a873c1" providerId="AD" clId="Web-{FA198418-E515-EFF5-D492-56FAE7363843}"/>
    <pc:docChg chg="addSld delSld modSld">
      <pc:chgData name="Shafer, Ethan H MAJ" userId="S::ethan.shafer@westpoint.edu::505e747c-87be-44c0-94c2-fc4c31a873c1" providerId="AD" clId="Web-{FA198418-E515-EFF5-D492-56FAE7363843}" dt="2024-07-08T18:21:43.112" v="37" actId="20577"/>
      <pc:docMkLst>
        <pc:docMk/>
      </pc:docMkLst>
      <pc:sldChg chg="modSp">
        <pc:chgData name="Shafer, Ethan H MAJ" userId="S::ethan.shafer@westpoint.edu::505e747c-87be-44c0-94c2-fc4c31a873c1" providerId="AD" clId="Web-{FA198418-E515-EFF5-D492-56FAE7363843}" dt="2024-07-08T18:21:43.112" v="37" actId="20577"/>
        <pc:sldMkLst>
          <pc:docMk/>
          <pc:sldMk cId="2628425495" sldId="256"/>
        </pc:sldMkLst>
        <pc:spChg chg="mod">
          <ac:chgData name="Shafer, Ethan H MAJ" userId="S::ethan.shafer@westpoint.edu::505e747c-87be-44c0-94c2-fc4c31a873c1" providerId="AD" clId="Web-{FA198418-E515-EFF5-D492-56FAE7363843}" dt="2024-07-08T18:21:43.112" v="3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del">
        <pc:chgData name="Shafer, Ethan H MAJ" userId="S::ethan.shafer@westpoint.edu::505e747c-87be-44c0-94c2-fc4c31a873c1" providerId="AD" clId="Web-{FA198418-E515-EFF5-D492-56FAE7363843}" dt="2024-07-08T18:17:33.940" v="2"/>
        <pc:sldMkLst>
          <pc:docMk/>
          <pc:sldMk cId="1867938701" sldId="387"/>
        </pc:sldMkLst>
      </pc:sldChg>
      <pc:sldChg chg="modSp new">
        <pc:chgData name="Shafer, Ethan H MAJ" userId="S::ethan.shafer@westpoint.edu::505e747c-87be-44c0-94c2-fc4c31a873c1" providerId="AD" clId="Web-{FA198418-E515-EFF5-D492-56FAE7363843}" dt="2024-07-08T18:21:39.784" v="35" actId="20577"/>
        <pc:sldMkLst>
          <pc:docMk/>
          <pc:sldMk cId="1751600927" sldId="407"/>
        </pc:sldMkLst>
        <pc:spChg chg="mod">
          <ac:chgData name="Shafer, Ethan H MAJ" userId="S::ethan.shafer@westpoint.edu::505e747c-87be-44c0-94c2-fc4c31a873c1" providerId="AD" clId="Web-{FA198418-E515-EFF5-D492-56FAE7363843}" dt="2024-07-08T18:20:24.722" v="4" actId="20577"/>
          <ac:spMkLst>
            <pc:docMk/>
            <pc:sldMk cId="1751600927" sldId="407"/>
            <ac:spMk id="2" creationId="{499B7FD1-EABF-BF9E-A164-B189B297205F}"/>
          </ac:spMkLst>
        </pc:spChg>
        <pc:spChg chg="mod">
          <ac:chgData name="Shafer, Ethan H MAJ" userId="S::ethan.shafer@westpoint.edu::505e747c-87be-44c0-94c2-fc4c31a873c1" providerId="AD" clId="Web-{FA198418-E515-EFF5-D492-56FAE7363843}" dt="2024-07-08T18:21:39.784" v="35" actId="20577"/>
          <ac:spMkLst>
            <pc:docMk/>
            <pc:sldMk cId="1751600927" sldId="407"/>
            <ac:spMk id="3" creationId="{3BB60AA8-A05A-7630-0706-FFF3B26CA435}"/>
          </ac:spMkLst>
        </pc:spChg>
      </pc:sldChg>
    </pc:docChg>
  </pc:docChgLst>
  <pc:docChgLst>
    <pc:chgData name="Miner, Nina CPT" userId="S::nina.miner@westpoint.edu::1877bd75-b408-4e8d-b9b1-1e910180d3c8" providerId="AD" clId="Web-{485237EA-485A-68D1-6ED1-04B9919A7E91}"/>
    <pc:docChg chg="modSld">
      <pc:chgData name="Miner, Nina CPT" userId="S::nina.miner@westpoint.edu::1877bd75-b408-4e8d-b9b1-1e910180d3c8" providerId="AD" clId="Web-{485237EA-485A-68D1-6ED1-04B9919A7E91}" dt="2023-07-06T17:43:45.277" v="36" actId="20577"/>
      <pc:docMkLst>
        <pc:docMk/>
      </pc:docMkLst>
      <pc:sldChg chg="modSp">
        <pc:chgData name="Miner, Nina CPT" userId="S::nina.miner@westpoint.edu::1877bd75-b408-4e8d-b9b1-1e910180d3c8" providerId="AD" clId="Web-{485237EA-485A-68D1-6ED1-04B9919A7E91}" dt="2023-07-06T17:27:16.667" v="5" actId="20577"/>
        <pc:sldMkLst>
          <pc:docMk/>
          <pc:sldMk cId="2059293038" sldId="257"/>
        </pc:sldMkLst>
        <pc:spChg chg="mod">
          <ac:chgData name="Miner, Nina CPT" userId="S::nina.miner@westpoint.edu::1877bd75-b408-4e8d-b9b1-1e910180d3c8" providerId="AD" clId="Web-{485237EA-485A-68D1-6ED1-04B9919A7E91}" dt="2023-07-06T17:27:16.667" v="5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addSp delSp modSp">
        <pc:chgData name="Miner, Nina CPT" userId="S::nina.miner@westpoint.edu::1877bd75-b408-4e8d-b9b1-1e910180d3c8" providerId="AD" clId="Web-{485237EA-485A-68D1-6ED1-04B9919A7E91}" dt="2023-07-06T17:38:44.986" v="10" actId="14100"/>
        <pc:sldMkLst>
          <pc:docMk/>
          <pc:sldMk cId="1394302265" sldId="284"/>
        </pc:sldMkLst>
        <pc:picChg chg="add mod">
          <ac:chgData name="Miner, Nina CPT" userId="S::nina.miner@westpoint.edu::1877bd75-b408-4e8d-b9b1-1e910180d3c8" providerId="AD" clId="Web-{485237EA-485A-68D1-6ED1-04B9919A7E91}" dt="2023-07-06T17:38:44.986" v="10" actId="14100"/>
          <ac:picMkLst>
            <pc:docMk/>
            <pc:sldMk cId="1394302265" sldId="284"/>
            <ac:picMk id="2" creationId="{F00C95D8-A39A-585C-8584-144A7ED2B11A}"/>
          </ac:picMkLst>
        </pc:picChg>
        <pc:picChg chg="del">
          <ac:chgData name="Miner, Nina CPT" userId="S::nina.miner@westpoint.edu::1877bd75-b408-4e8d-b9b1-1e910180d3c8" providerId="AD" clId="Web-{485237EA-485A-68D1-6ED1-04B9919A7E91}" dt="2023-07-06T17:38:31.735" v="6"/>
          <ac:picMkLst>
            <pc:docMk/>
            <pc:sldMk cId="1394302265" sldId="284"/>
            <ac:picMk id="3" creationId="{140A4247-10D7-CD60-DF83-ED6309FE3705}"/>
          </ac:picMkLst>
        </pc:picChg>
      </pc:sldChg>
      <pc:sldChg chg="modSp">
        <pc:chgData name="Miner, Nina CPT" userId="S::nina.miner@westpoint.edu::1877bd75-b408-4e8d-b9b1-1e910180d3c8" providerId="AD" clId="Web-{485237EA-485A-68D1-6ED1-04B9919A7E91}" dt="2023-07-06T17:43:45.277" v="36" actId="20577"/>
        <pc:sldMkLst>
          <pc:docMk/>
          <pc:sldMk cId="12713590" sldId="406"/>
        </pc:sldMkLst>
        <pc:spChg chg="mod">
          <ac:chgData name="Miner, Nina CPT" userId="S::nina.miner@westpoint.edu::1877bd75-b408-4e8d-b9b1-1e910180d3c8" providerId="AD" clId="Web-{485237EA-485A-68D1-6ED1-04B9919A7E91}" dt="2023-07-06T17:43:45.277" v="36" actId="20577"/>
          <ac:spMkLst>
            <pc:docMk/>
            <pc:sldMk cId="12713590" sldId="406"/>
            <ac:spMk id="28675" creationId="{00000000-0000-0000-0000-000000000000}"/>
          </ac:spMkLst>
        </pc:spChg>
      </pc:sldChg>
    </pc:docChg>
  </pc:docChgLst>
  <pc:docChgLst>
    <pc:chgData name="Sloan, Jonathan LTC" userId="b55b9a62-7ad6-43ea-8df1-928d32393756" providerId="ADAL" clId="{7C871D4F-B2D6-44EE-B81D-6627E9938F40}"/>
    <pc:docChg chg="custSel addSld delSld modSld">
      <pc:chgData name="Sloan, Jonathan LTC" userId="b55b9a62-7ad6-43ea-8df1-928d32393756" providerId="ADAL" clId="{7C871D4F-B2D6-44EE-B81D-6627E9938F40}" dt="2021-08-17T11:22:45.619" v="1060"/>
      <pc:docMkLst>
        <pc:docMk/>
      </pc:docMkLst>
      <pc:sldChg chg="modSp mod">
        <pc:chgData name="Sloan, Jonathan LTC" userId="b55b9a62-7ad6-43ea-8df1-928d32393756" providerId="ADAL" clId="{7C871D4F-B2D6-44EE-B81D-6627E9938F40}" dt="2021-08-14T19:33:11.359" v="24" actId="20577"/>
        <pc:sldMkLst>
          <pc:docMk/>
          <pc:sldMk cId="2059293038" sldId="257"/>
        </pc:sldMkLst>
        <pc:spChg chg="mod">
          <ac:chgData name="Sloan, Jonathan LTC" userId="b55b9a62-7ad6-43ea-8df1-928d32393756" providerId="ADAL" clId="{7C871D4F-B2D6-44EE-B81D-6627E9938F40}" dt="2021-08-14T19:33:11.359" v="24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modAnim">
        <pc:chgData name="Sloan, Jonathan LTC" userId="b55b9a62-7ad6-43ea-8df1-928d32393756" providerId="ADAL" clId="{7C871D4F-B2D6-44EE-B81D-6627E9938F40}" dt="2021-08-17T11:22:45.619" v="1060"/>
        <pc:sldMkLst>
          <pc:docMk/>
          <pc:sldMk cId="321356400" sldId="258"/>
        </pc:sldMkLst>
      </pc:sldChg>
      <pc:sldChg chg="modNotesTx">
        <pc:chgData name="Sloan, Jonathan LTC" userId="b55b9a62-7ad6-43ea-8df1-928d32393756" providerId="ADAL" clId="{7C871D4F-B2D6-44EE-B81D-6627E9938F40}" dt="2021-08-14T19:45:00.472" v="470" actId="20577"/>
        <pc:sldMkLst>
          <pc:docMk/>
          <pc:sldMk cId="767525549" sldId="259"/>
        </pc:sldMkLst>
      </pc:sldChg>
      <pc:sldChg chg="mod modShow">
        <pc:chgData name="Sloan, Jonathan LTC" userId="b55b9a62-7ad6-43ea-8df1-928d32393756" providerId="ADAL" clId="{7C871D4F-B2D6-44EE-B81D-6627E9938F40}" dt="2021-08-14T19:32:16.765" v="2" actId="729"/>
        <pc:sldMkLst>
          <pc:docMk/>
          <pc:sldMk cId="576517901" sldId="260"/>
        </pc:sldMkLst>
      </pc:sldChg>
      <pc:sldChg chg="modNotesTx">
        <pc:chgData name="Sloan, Jonathan LTC" userId="b55b9a62-7ad6-43ea-8df1-928d32393756" providerId="ADAL" clId="{7C871D4F-B2D6-44EE-B81D-6627E9938F40}" dt="2021-08-14T19:43:56.008" v="392" actId="20577"/>
        <pc:sldMkLst>
          <pc:docMk/>
          <pc:sldMk cId="1994102514" sldId="261"/>
        </pc:sldMkLst>
      </pc:sldChg>
      <pc:sldChg chg="modNotesTx">
        <pc:chgData name="Sloan, Jonathan LTC" userId="b55b9a62-7ad6-43ea-8df1-928d32393756" providerId="ADAL" clId="{7C871D4F-B2D6-44EE-B81D-6627E9938F40}" dt="2021-08-14T19:46:00.078" v="619" actId="20577"/>
        <pc:sldMkLst>
          <pc:docMk/>
          <pc:sldMk cId="1317242666" sldId="262"/>
        </pc:sldMkLst>
      </pc:sldChg>
      <pc:sldChg chg="addSp delSp modSp del mod delCm">
        <pc:chgData name="Sloan, Jonathan LTC" userId="b55b9a62-7ad6-43ea-8df1-928d32393756" providerId="ADAL" clId="{7C871D4F-B2D6-44EE-B81D-6627E9938F40}" dt="2021-08-14T19:39:02.227" v="74" actId="2696"/>
        <pc:sldMkLst>
          <pc:docMk/>
          <pc:sldMk cId="254150681" sldId="263"/>
        </pc:sldMkLst>
        <pc:spChg chg="mod">
          <ac:chgData name="Sloan, Jonathan LTC" userId="b55b9a62-7ad6-43ea-8df1-928d32393756" providerId="ADAL" clId="{7C871D4F-B2D6-44EE-B81D-6627E9938F40}" dt="2021-08-14T19:36:40.242" v="35" actId="20577"/>
          <ac:spMkLst>
            <pc:docMk/>
            <pc:sldMk cId="254150681" sldId="263"/>
            <ac:spMk id="3" creationId="{EFD51A37-0466-4AA2-BC5F-9CEB538B1CA1}"/>
          </ac:spMkLst>
        </pc:spChg>
        <pc:spChg chg="add del mod">
          <ac:chgData name="Sloan, Jonathan LTC" userId="b55b9a62-7ad6-43ea-8df1-928d32393756" providerId="ADAL" clId="{7C871D4F-B2D6-44EE-B81D-6627E9938F40}" dt="2021-08-14T19:36:07.905" v="27" actId="478"/>
          <ac:spMkLst>
            <pc:docMk/>
            <pc:sldMk cId="254150681" sldId="263"/>
            <ac:spMk id="8" creationId="{2194651F-3A05-4153-AB15-486096D0F6EF}"/>
          </ac:spMkLst>
        </pc:spChg>
        <pc:graphicFrameChg chg="del">
          <ac:chgData name="Sloan, Jonathan LTC" userId="b55b9a62-7ad6-43ea-8df1-928d32393756" providerId="ADAL" clId="{7C871D4F-B2D6-44EE-B81D-6627E9938F40}" dt="2021-08-14T19:36:00.885" v="26" actId="478"/>
          <ac:graphicFrameMkLst>
            <pc:docMk/>
            <pc:sldMk cId="254150681" sldId="263"/>
            <ac:graphicFrameMk id="10" creationId="{A52577A5-FE39-4F61-9BFF-7A0F812D3D16}"/>
          </ac:graphicFrameMkLst>
        </pc:graphicFrameChg>
        <pc:graphicFrameChg chg="modGraphic">
          <ac:chgData name="Sloan, Jonathan LTC" userId="b55b9a62-7ad6-43ea-8df1-928d32393756" providerId="ADAL" clId="{7C871D4F-B2D6-44EE-B81D-6627E9938F40}" dt="2021-08-14T19:38:30.147" v="73" actId="20577"/>
          <ac:graphicFrameMkLst>
            <pc:docMk/>
            <pc:sldMk cId="254150681" sldId="263"/>
            <ac:graphicFrameMk id="11" creationId="{86C5C6A0-6DF6-45A6-AF75-FF4747AD7CB2}"/>
          </ac:graphicFrameMkLst>
        </pc:graphicFrameChg>
      </pc:sldChg>
      <pc:sldChg chg="delSp mod">
        <pc:chgData name="Sloan, Jonathan LTC" userId="b55b9a62-7ad6-43ea-8df1-928d32393756" providerId="ADAL" clId="{7C871D4F-B2D6-44EE-B81D-6627E9938F40}" dt="2021-08-14T20:25:39.108" v="1058" actId="478"/>
        <pc:sldMkLst>
          <pc:docMk/>
          <pc:sldMk cId="3401961270" sldId="264"/>
        </pc:sldMkLst>
        <pc:spChg chg="del">
          <ac:chgData name="Sloan, Jonathan LTC" userId="b55b9a62-7ad6-43ea-8df1-928d32393756" providerId="ADAL" clId="{7C871D4F-B2D6-44EE-B81D-6627E9938F40}" dt="2021-08-14T20:25:36.500" v="1057" actId="478"/>
          <ac:spMkLst>
            <pc:docMk/>
            <pc:sldMk cId="3401961270" sldId="264"/>
            <ac:spMk id="3" creationId="{C6D95EE7-9A3F-4D8E-AC48-8B604CF09BBC}"/>
          </ac:spMkLst>
        </pc:spChg>
        <pc:spChg chg="del">
          <ac:chgData name="Sloan, Jonathan LTC" userId="b55b9a62-7ad6-43ea-8df1-928d32393756" providerId="ADAL" clId="{7C871D4F-B2D6-44EE-B81D-6627E9938F40}" dt="2021-08-14T20:25:39.108" v="1058" actId="478"/>
          <ac:spMkLst>
            <pc:docMk/>
            <pc:sldMk cId="3401961270" sldId="264"/>
            <ac:spMk id="11" creationId="{075F2AE2-510D-488E-90F7-2DFB971E1EAB}"/>
          </ac:spMkLst>
        </pc:spChg>
      </pc:sldChg>
      <pc:sldChg chg="modNotesTx">
        <pc:chgData name="Sloan, Jonathan LTC" userId="b55b9a62-7ad6-43ea-8df1-928d32393756" providerId="ADAL" clId="{7C871D4F-B2D6-44EE-B81D-6627E9938F40}" dt="2021-08-14T20:23:54.265" v="1056"/>
        <pc:sldMkLst>
          <pc:docMk/>
          <pc:sldMk cId="3665849110" sldId="266"/>
        </pc:sldMkLst>
      </pc:sldChg>
      <pc:sldChg chg="modSp mod modNotesTx">
        <pc:chgData name="Sloan, Jonathan LTC" userId="b55b9a62-7ad6-43ea-8df1-928d32393756" providerId="ADAL" clId="{7C871D4F-B2D6-44EE-B81D-6627E9938F40}" dt="2021-08-14T20:16:27.347" v="1052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7C871D4F-B2D6-44EE-B81D-6627E9938F40}" dt="2021-08-14T20:13:43.899" v="848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NotesTx">
        <pc:chgData name="Sloan, Jonathan LTC" userId="b55b9a62-7ad6-43ea-8df1-928d32393756" providerId="ADAL" clId="{7C871D4F-B2D6-44EE-B81D-6627E9938F40}" dt="2021-08-14T19:53:09.485" v="832" actId="20577"/>
        <pc:sldMkLst>
          <pc:docMk/>
          <pc:sldMk cId="367702812" sldId="270"/>
        </pc:sldMkLst>
      </pc:sldChg>
      <pc:sldChg chg="del">
        <pc:chgData name="Sloan, Jonathan LTC" userId="b55b9a62-7ad6-43ea-8df1-928d32393756" providerId="ADAL" clId="{7C871D4F-B2D6-44EE-B81D-6627E9938F40}" dt="2021-08-14T19:30:09.528" v="1" actId="2696"/>
        <pc:sldMkLst>
          <pc:docMk/>
          <pc:sldMk cId="3814916547" sldId="282"/>
        </pc:sldMkLst>
      </pc:sldChg>
      <pc:sldChg chg="addSp delSp modSp mod modNotesTx">
        <pc:chgData name="Sloan, Jonathan LTC" userId="b55b9a62-7ad6-43ea-8df1-928d32393756" providerId="ADAL" clId="{7C871D4F-B2D6-44EE-B81D-6627E9938F40}" dt="2021-08-14T19:40:59.034" v="137" actId="20577"/>
        <pc:sldMkLst>
          <pc:docMk/>
          <pc:sldMk cId="1394302265" sldId="284"/>
        </pc:sldMkLst>
        <pc:picChg chg="add mod">
          <ac:chgData name="Sloan, Jonathan LTC" userId="b55b9a62-7ad6-43ea-8df1-928d32393756" providerId="ADAL" clId="{7C871D4F-B2D6-44EE-B81D-6627E9938F40}" dt="2021-08-14T19:40:25.035" v="80" actId="1076"/>
          <ac:picMkLst>
            <pc:docMk/>
            <pc:sldMk cId="1394302265" sldId="284"/>
            <ac:picMk id="3" creationId="{4BAACC2A-EA84-4FAE-B3A1-72D46BB82D6C}"/>
          </ac:picMkLst>
        </pc:picChg>
        <pc:picChg chg="del">
          <ac:chgData name="Sloan, Jonathan LTC" userId="b55b9a62-7ad6-43ea-8df1-928d32393756" providerId="ADAL" clId="{7C871D4F-B2D6-44EE-B81D-6627E9938F40}" dt="2021-08-14T19:40:10.881" v="75" actId="478"/>
          <ac:picMkLst>
            <pc:docMk/>
            <pc:sldMk cId="1394302265" sldId="284"/>
            <ac:picMk id="12" creationId="{3DB9A118-2F64-4C29-8622-166AA67C9F9E}"/>
          </ac:picMkLst>
        </pc:picChg>
      </pc:sldChg>
      <pc:sldChg chg="del">
        <pc:chgData name="Sloan, Jonathan LTC" userId="b55b9a62-7ad6-43ea-8df1-928d32393756" providerId="ADAL" clId="{7C871D4F-B2D6-44EE-B81D-6627E9938F40}" dt="2021-08-14T19:50:26.562" v="692" actId="47"/>
        <pc:sldMkLst>
          <pc:docMk/>
          <pc:sldMk cId="3434749133" sldId="285"/>
        </pc:sldMkLst>
      </pc:sldChg>
      <pc:sldChg chg="modSp del mod">
        <pc:chgData name="Sloan, Jonathan LTC" userId="b55b9a62-7ad6-43ea-8df1-928d32393756" providerId="ADAL" clId="{7C871D4F-B2D6-44EE-B81D-6627E9938F40}" dt="2021-08-14T19:49:25.691" v="691" actId="2696"/>
        <pc:sldMkLst>
          <pc:docMk/>
          <pc:sldMk cId="547565994" sldId="286"/>
        </pc:sldMkLst>
        <pc:spChg chg="mod">
          <ac:chgData name="Sloan, Jonathan LTC" userId="b55b9a62-7ad6-43ea-8df1-928d32393756" providerId="ADAL" clId="{7C871D4F-B2D6-44EE-B81D-6627E9938F40}" dt="2021-08-14T19:49:00.009" v="690" actId="20577"/>
          <ac:spMkLst>
            <pc:docMk/>
            <pc:sldMk cId="547565994" sldId="286"/>
            <ac:spMk id="4" creationId="{64394781-17EE-45CB-AB88-137618B0C39A}"/>
          </ac:spMkLst>
        </pc:spChg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1867938701" sldId="387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564223566" sldId="388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29780576" sldId="389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238662890" sldId="390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138958323" sldId="399"/>
        </pc:sldMkLst>
      </pc:sldChg>
    </pc:docChg>
  </pc:docChgLst>
  <pc:docChgLst>
    <pc:chgData name="Sloan, Jonathan LTC" userId="b55b9a62-7ad6-43ea-8df1-928d32393756" providerId="ADAL" clId="{43045ADE-53A2-4240-9036-3CC67FCFC608}"/>
    <pc:docChg chg="undo custSel addSld delSld modSld">
      <pc:chgData name="Sloan, Jonathan LTC" userId="b55b9a62-7ad6-43ea-8df1-928d32393756" providerId="ADAL" clId="{43045ADE-53A2-4240-9036-3CC67FCFC608}" dt="2022-08-15T11:19:01.990" v="705"/>
      <pc:docMkLst>
        <pc:docMk/>
      </pc:docMkLst>
      <pc:sldChg chg="modSp mod">
        <pc:chgData name="Sloan, Jonathan LTC" userId="b55b9a62-7ad6-43ea-8df1-928d32393756" providerId="ADAL" clId="{43045ADE-53A2-4240-9036-3CC67FCFC608}" dt="2022-08-12T11:43:23.566" v="342" actId="3626"/>
        <pc:sldMkLst>
          <pc:docMk/>
          <pc:sldMk cId="321356400" sldId="258"/>
        </pc:sldMkLst>
        <pc:spChg chg="mod">
          <ac:chgData name="Sloan, Jonathan LTC" userId="b55b9a62-7ad6-43ea-8df1-928d32393756" providerId="ADAL" clId="{43045ADE-53A2-4240-9036-3CC67FCFC608}" dt="2022-08-12T11:43:23.566" v="342" actId="3626"/>
          <ac:spMkLst>
            <pc:docMk/>
            <pc:sldMk cId="321356400" sldId="258"/>
            <ac:spMk id="4" creationId="{64394781-17EE-45CB-AB88-137618B0C39A}"/>
          </ac:spMkLst>
        </pc:spChg>
      </pc:sldChg>
      <pc:sldChg chg="modNotesTx">
        <pc:chgData name="Sloan, Jonathan LTC" userId="b55b9a62-7ad6-43ea-8df1-928d32393756" providerId="ADAL" clId="{43045ADE-53A2-4240-9036-3CC67FCFC608}" dt="2022-07-26T16:53:36.525" v="92" actId="20577"/>
        <pc:sldMkLst>
          <pc:docMk/>
          <pc:sldMk cId="1994102514" sldId="261"/>
        </pc:sldMkLst>
      </pc:sldChg>
      <pc:sldChg chg="modSp mod">
        <pc:chgData name="Sloan, Jonathan LTC" userId="b55b9a62-7ad6-43ea-8df1-928d32393756" providerId="ADAL" clId="{43045ADE-53A2-4240-9036-3CC67FCFC608}" dt="2022-08-15T11:12:52.560" v="565" actId="20577"/>
        <pc:sldMkLst>
          <pc:docMk/>
          <pc:sldMk cId="1317242666" sldId="262"/>
        </pc:sldMkLst>
        <pc:spChg chg="mod">
          <ac:chgData name="Sloan, Jonathan LTC" userId="b55b9a62-7ad6-43ea-8df1-928d32393756" providerId="ADAL" clId="{43045ADE-53A2-4240-9036-3CC67FCFC608}" dt="2022-08-15T11:12:52.560" v="565" actId="20577"/>
          <ac:spMkLst>
            <pc:docMk/>
            <pc:sldMk cId="1317242666" sldId="262"/>
            <ac:spMk id="4" creationId="{9C18BA52-B322-4FF1-8565-450EF430CAA9}"/>
          </ac:spMkLst>
        </pc:spChg>
      </pc:sldChg>
      <pc:sldChg chg="modSp mod">
        <pc:chgData name="Sloan, Jonathan LTC" userId="b55b9a62-7ad6-43ea-8df1-928d32393756" providerId="ADAL" clId="{43045ADE-53A2-4240-9036-3CC67FCFC608}" dt="2022-08-04T13:02:35.637" v="313" actId="6549"/>
        <pc:sldMkLst>
          <pc:docMk/>
          <pc:sldMk cId="3401961270" sldId="264"/>
        </pc:sldMkLst>
        <pc:spChg chg="mod">
          <ac:chgData name="Sloan, Jonathan LTC" userId="b55b9a62-7ad6-43ea-8df1-928d32393756" providerId="ADAL" clId="{43045ADE-53A2-4240-9036-3CC67FCFC608}" dt="2022-08-04T13:02:35.637" v="313" actId="6549"/>
          <ac:spMkLst>
            <pc:docMk/>
            <pc:sldMk cId="3401961270" sldId="264"/>
            <ac:spMk id="15" creationId="{7A88669D-20F3-4D4A-A3BC-BBE113900041}"/>
          </ac:spMkLst>
        </pc:spChg>
      </pc:sldChg>
      <pc:sldChg chg="modNotesTx">
        <pc:chgData name="Sloan, Jonathan LTC" userId="b55b9a62-7ad6-43ea-8df1-928d32393756" providerId="ADAL" clId="{43045ADE-53A2-4240-9036-3CC67FCFC608}" dt="2022-08-04T12:33:37.509" v="159" actId="20577"/>
        <pc:sldMkLst>
          <pc:docMk/>
          <pc:sldMk cId="4243758166" sldId="269"/>
        </pc:sldMkLst>
      </pc:sldChg>
      <pc:sldChg chg="modSp mod modAnim modNotesTx">
        <pc:chgData name="Sloan, Jonathan LTC" userId="b55b9a62-7ad6-43ea-8df1-928d32393756" providerId="ADAL" clId="{43045ADE-53A2-4240-9036-3CC67FCFC608}" dt="2022-08-15T11:19:01.990" v="705"/>
        <pc:sldMkLst>
          <pc:docMk/>
          <pc:sldMk cId="367702812" sldId="270"/>
        </pc:sldMkLst>
        <pc:spChg chg="mod">
          <ac:chgData name="Sloan, Jonathan LTC" userId="b55b9a62-7ad6-43ea-8df1-928d32393756" providerId="ADAL" clId="{43045ADE-53A2-4240-9036-3CC67FCFC608}" dt="2022-08-15T11:18:15.282" v="700" actId="20577"/>
          <ac:spMkLst>
            <pc:docMk/>
            <pc:sldMk cId="367702812" sldId="270"/>
            <ac:spMk id="3" creationId="{D0327802-1DEC-4ED7-9FED-515305E4E136}"/>
          </ac:spMkLst>
        </pc:spChg>
      </pc:sldChg>
      <pc:sldChg chg="modNotesTx">
        <pc:chgData name="Sloan, Jonathan LTC" userId="b55b9a62-7ad6-43ea-8df1-928d32393756" providerId="ADAL" clId="{43045ADE-53A2-4240-9036-3CC67FCFC608}" dt="2022-08-04T12:38:17.924" v="277" actId="20577"/>
        <pc:sldMkLst>
          <pc:docMk/>
          <pc:sldMk cId="1411056543" sldId="271"/>
        </pc:sldMkLst>
      </pc:sldChg>
      <pc:sldChg chg="addSp delSp modSp mod">
        <pc:chgData name="Sloan, Jonathan LTC" userId="b55b9a62-7ad6-43ea-8df1-928d32393756" providerId="ADAL" clId="{43045ADE-53A2-4240-9036-3CC67FCFC608}" dt="2022-07-26T16:52:46.798" v="30" actId="1076"/>
        <pc:sldMkLst>
          <pc:docMk/>
          <pc:sldMk cId="1394302265" sldId="284"/>
        </pc:sldMkLst>
        <pc:picChg chg="add mod">
          <ac:chgData name="Sloan, Jonathan LTC" userId="b55b9a62-7ad6-43ea-8df1-928d32393756" providerId="ADAL" clId="{43045ADE-53A2-4240-9036-3CC67FCFC608}" dt="2022-07-26T16:52:46.798" v="30" actId="1076"/>
          <ac:picMkLst>
            <pc:docMk/>
            <pc:sldMk cId="1394302265" sldId="284"/>
            <ac:picMk id="3" creationId="{140A4247-10D7-CD60-DF83-ED6309FE3705}"/>
          </ac:picMkLst>
        </pc:picChg>
        <pc:picChg chg="del">
          <ac:chgData name="Sloan, Jonathan LTC" userId="b55b9a62-7ad6-43ea-8df1-928d32393756" providerId="ADAL" clId="{43045ADE-53A2-4240-9036-3CC67FCFC608}" dt="2022-07-26T16:52:40.719" v="27" actId="478"/>
          <ac:picMkLst>
            <pc:docMk/>
            <pc:sldMk cId="1394302265" sldId="284"/>
            <ac:picMk id="4" creationId="{7BF7224E-862C-8D1D-0EEF-EC4BF41ADCAE}"/>
          </ac:picMkLst>
        </pc:picChg>
      </pc:sldChg>
      <pc:sldChg chg="modNotesTx">
        <pc:chgData name="Sloan, Jonathan LTC" userId="b55b9a62-7ad6-43ea-8df1-928d32393756" providerId="ADAL" clId="{43045ADE-53A2-4240-9036-3CC67FCFC608}" dt="2022-08-04T12:40:33.253" v="288" actId="20577"/>
        <pc:sldMkLst>
          <pc:docMk/>
          <pc:sldMk cId="968635394" sldId="287"/>
        </pc:sldMkLst>
      </pc:sldChg>
      <pc:sldChg chg="addSp delSp modSp mod">
        <pc:chgData name="Sloan, Jonathan LTC" userId="b55b9a62-7ad6-43ea-8df1-928d32393756" providerId="ADAL" clId="{43045ADE-53A2-4240-9036-3CC67FCFC608}" dt="2022-08-15T11:09:22.495" v="478" actId="1076"/>
        <pc:sldMkLst>
          <pc:docMk/>
          <pc:sldMk cId="1867938701" sldId="387"/>
        </pc:sldMkLst>
        <pc:spChg chg="del mod">
          <ac:chgData name="Sloan, Jonathan LTC" userId="b55b9a62-7ad6-43ea-8df1-928d32393756" providerId="ADAL" clId="{43045ADE-53A2-4240-9036-3CC67FCFC608}" dt="2022-08-15T10:58:59.599" v="350" actId="478"/>
          <ac:spMkLst>
            <pc:docMk/>
            <pc:sldMk cId="1867938701" sldId="387"/>
            <ac:spMk id="19462" creationId="{00000000-0000-0000-0000-000000000000}"/>
          </ac:spMkLst>
        </pc:spChg>
        <pc:picChg chg="mod">
          <ac:chgData name="Sloan, Jonathan LTC" userId="b55b9a62-7ad6-43ea-8df1-928d32393756" providerId="ADAL" clId="{43045ADE-53A2-4240-9036-3CC67FCFC608}" dt="2022-08-15T11:02:44.191" v="395" actId="1076"/>
          <ac:picMkLst>
            <pc:docMk/>
            <pc:sldMk cId="1867938701" sldId="387"/>
            <ac:picMk id="2" creationId="{35B329A8-25DA-4BC6-AD5B-E69F8633862E}"/>
          </ac:picMkLst>
        </pc:picChg>
        <pc:picChg chg="mod">
          <ac:chgData name="Sloan, Jonathan LTC" userId="b55b9a62-7ad6-43ea-8df1-928d32393756" providerId="ADAL" clId="{43045ADE-53A2-4240-9036-3CC67FCFC608}" dt="2022-08-15T11:02:42.559" v="394" actId="1076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48.800" v="347" actId="478"/>
          <ac:picMkLst>
            <pc:docMk/>
            <pc:sldMk cId="1867938701" sldId="387"/>
            <ac:picMk id="4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53.375" v="348" actId="478"/>
          <ac:picMkLst>
            <pc:docMk/>
            <pc:sldMk cId="1867938701" sldId="387"/>
            <ac:picMk id="5" creationId="{00000000-0000-0000-0000-000000000000}"/>
          </ac:picMkLst>
        </pc:picChg>
        <pc:picChg chg="mod">
          <ac:chgData name="Sloan, Jonathan LTC" userId="b55b9a62-7ad6-43ea-8df1-928d32393756" providerId="ADAL" clId="{43045ADE-53A2-4240-9036-3CC67FCFC608}" dt="2022-08-15T11:02:45.863" v="396" actId="1076"/>
          <ac:picMkLst>
            <pc:docMk/>
            <pc:sldMk cId="1867938701" sldId="387"/>
            <ac:picMk id="6" creationId="{00000000-0000-0000-0000-000000000000}"/>
          </ac:picMkLst>
        </pc:picChg>
        <pc:picChg chg="add mod">
          <ac:chgData name="Sloan, Jonathan LTC" userId="b55b9a62-7ad6-43ea-8df1-928d32393756" providerId="ADAL" clId="{43045ADE-53A2-4240-9036-3CC67FCFC608}" dt="2022-08-15T11:02:50.695" v="397" actId="1076"/>
          <ac:picMkLst>
            <pc:docMk/>
            <pc:sldMk cId="1867938701" sldId="387"/>
            <ac:picMk id="7" creationId="{A1B95F37-29A7-8518-E67D-F101B8DAFBC5}"/>
          </ac:picMkLst>
        </pc:picChg>
        <pc:picChg chg="add mod">
          <ac:chgData name="Sloan, Jonathan LTC" userId="b55b9a62-7ad6-43ea-8df1-928d32393756" providerId="ADAL" clId="{43045ADE-53A2-4240-9036-3CC67FCFC608}" dt="2022-08-15T11:06:30.952" v="444" actId="1076"/>
          <ac:picMkLst>
            <pc:docMk/>
            <pc:sldMk cId="1867938701" sldId="387"/>
            <ac:picMk id="8" creationId="{C08D022E-CEC4-46A5-26DE-C346AEC913B1}"/>
          </ac:picMkLst>
        </pc:picChg>
        <pc:picChg chg="add mod">
          <ac:chgData name="Sloan, Jonathan LTC" userId="b55b9a62-7ad6-43ea-8df1-928d32393756" providerId="ADAL" clId="{43045ADE-53A2-4240-9036-3CC67FCFC608}" dt="2022-08-15T11:06:33.200" v="445" actId="1076"/>
          <ac:picMkLst>
            <pc:docMk/>
            <pc:sldMk cId="1867938701" sldId="387"/>
            <ac:picMk id="9" creationId="{0064F8EA-0A17-0E91-C9F5-E12FC11C46DE}"/>
          </ac:picMkLst>
        </pc:picChg>
        <pc:picChg chg="add mod">
          <ac:chgData name="Sloan, Jonathan LTC" userId="b55b9a62-7ad6-43ea-8df1-928d32393756" providerId="ADAL" clId="{43045ADE-53A2-4240-9036-3CC67FCFC608}" dt="2022-08-15T11:04:48.783" v="421" actId="1076"/>
          <ac:picMkLst>
            <pc:docMk/>
            <pc:sldMk cId="1867938701" sldId="387"/>
            <ac:picMk id="10" creationId="{DDD67388-6453-6F00-CEB0-3A03CA6C0E57}"/>
          </ac:picMkLst>
        </pc:picChg>
        <pc:picChg chg="add mod">
          <ac:chgData name="Sloan, Jonathan LTC" userId="b55b9a62-7ad6-43ea-8df1-928d32393756" providerId="ADAL" clId="{43045ADE-53A2-4240-9036-3CC67FCFC608}" dt="2022-08-15T11:06:41.056" v="447" actId="1076"/>
          <ac:picMkLst>
            <pc:docMk/>
            <pc:sldMk cId="1867938701" sldId="387"/>
            <ac:picMk id="11" creationId="{458447EA-62E5-59B9-1F50-8242DC267D09}"/>
          </ac:picMkLst>
        </pc:picChg>
        <pc:picChg chg="add mod">
          <ac:chgData name="Sloan, Jonathan LTC" userId="b55b9a62-7ad6-43ea-8df1-928d32393756" providerId="ADAL" clId="{43045ADE-53A2-4240-9036-3CC67FCFC608}" dt="2022-08-15T11:09:22.495" v="478" actId="1076"/>
          <ac:picMkLst>
            <pc:docMk/>
            <pc:sldMk cId="1867938701" sldId="387"/>
            <ac:picMk id="12" creationId="{233637F6-2497-CD55-151C-3E7DD13AB351}"/>
          </ac:picMkLst>
        </pc:picChg>
        <pc:picChg chg="add mod">
          <ac:chgData name="Sloan, Jonathan LTC" userId="b55b9a62-7ad6-43ea-8df1-928d32393756" providerId="ADAL" clId="{43045ADE-53A2-4240-9036-3CC67FCFC608}" dt="2022-08-15T11:09:16.015" v="477" actId="1076"/>
          <ac:picMkLst>
            <pc:docMk/>
            <pc:sldMk cId="1867938701" sldId="387"/>
            <ac:picMk id="13" creationId="{D83EBC9B-2397-B0B7-A480-6807C3783703}"/>
          </ac:picMkLst>
        </pc:picChg>
        <pc:picChg chg="add mod">
          <ac:chgData name="Sloan, Jonathan LTC" userId="b55b9a62-7ad6-43ea-8df1-928d32393756" providerId="ADAL" clId="{43045ADE-53A2-4240-9036-3CC67FCFC608}" dt="2022-08-15T11:09:09.791" v="474" actId="1076"/>
          <ac:picMkLst>
            <pc:docMk/>
            <pc:sldMk cId="1867938701" sldId="387"/>
            <ac:picMk id="14" creationId="{AC85DFBA-31EF-F6D0-A484-5B06CB1DAB5E}"/>
          </ac:picMkLst>
        </pc:picChg>
        <pc:picChg chg="add mod">
          <ac:chgData name="Sloan, Jonathan LTC" userId="b55b9a62-7ad6-43ea-8df1-928d32393756" providerId="ADAL" clId="{43045ADE-53A2-4240-9036-3CC67FCFC608}" dt="2022-08-15T11:06:51.767" v="450" actId="1076"/>
          <ac:picMkLst>
            <pc:docMk/>
            <pc:sldMk cId="1867938701" sldId="387"/>
            <ac:picMk id="15" creationId="{CF3B4529-F3A9-6C33-4551-3707CF43AC5E}"/>
          </ac:picMkLst>
        </pc:picChg>
        <pc:picChg chg="add mod">
          <ac:chgData name="Sloan, Jonathan LTC" userId="b55b9a62-7ad6-43ea-8df1-928d32393756" providerId="ADAL" clId="{43045ADE-53A2-4240-9036-3CC67FCFC608}" dt="2022-08-15T11:06:37.583" v="446" actId="1076"/>
          <ac:picMkLst>
            <pc:docMk/>
            <pc:sldMk cId="1867938701" sldId="387"/>
            <ac:picMk id="16" creationId="{EE911817-85FF-6B23-E3E3-E68C1B3086C5}"/>
          </ac:picMkLst>
        </pc:picChg>
        <pc:picChg chg="add del mod">
          <ac:chgData name="Sloan, Jonathan LTC" userId="b55b9a62-7ad6-43ea-8df1-928d32393756" providerId="ADAL" clId="{43045ADE-53A2-4240-9036-3CC67FCFC608}" dt="2022-08-15T11:08:25.793" v="462"/>
          <ac:picMkLst>
            <pc:docMk/>
            <pc:sldMk cId="1867938701" sldId="387"/>
            <ac:picMk id="17" creationId="{72C2EC56-A12D-BAC7-A716-17B866AAB0C1}"/>
          </ac:picMkLst>
        </pc:picChg>
        <pc:picChg chg="add mod">
          <ac:chgData name="Sloan, Jonathan LTC" userId="b55b9a62-7ad6-43ea-8df1-928d32393756" providerId="ADAL" clId="{43045ADE-53A2-4240-9036-3CC67FCFC608}" dt="2022-08-15T11:09:06.327" v="473" actId="14100"/>
          <ac:picMkLst>
            <pc:docMk/>
            <pc:sldMk cId="1867938701" sldId="387"/>
            <ac:picMk id="18" creationId="{CFE7C290-6BA0-9381-1E4F-4CCD7070A85A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3564223566" sldId="388"/>
        </pc:sldMkLst>
        <pc:picChg chg="del">
          <ac:chgData name="Sloan, Jonathan LTC" userId="b55b9a62-7ad6-43ea-8df1-928d32393756" providerId="ADAL" clId="{43045ADE-53A2-4240-9036-3CC67FCFC608}" dt="2022-08-15T10:59:41.896" v="352" actId="21"/>
          <ac:picMkLst>
            <pc:docMk/>
            <pc:sldMk cId="3564223566" sldId="388"/>
            <ac:picMk id="5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34.981" v="465" actId="21"/>
          <ac:picMkLst>
            <pc:docMk/>
            <pc:sldMk cId="3564223566" sldId="388"/>
            <ac:picMk id="11" creationId="{00000000-0000-0000-0000-000000000000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29780576" sldId="389"/>
        </pc:sldMkLst>
        <pc:picChg chg="del">
          <ac:chgData name="Sloan, Jonathan LTC" userId="b55b9a62-7ad6-43ea-8df1-928d32393756" providerId="ADAL" clId="{43045ADE-53A2-4240-9036-3CC67FCFC608}" dt="2022-08-15T11:05:27.332" v="431" actId="21"/>
          <ac:picMkLst>
            <pc:docMk/>
            <pc:sldMk cId="229780576" sldId="389"/>
            <ac:picMk id="4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26.209" v="463" actId="21"/>
          <ac:picMkLst>
            <pc:docMk/>
            <pc:sldMk cId="229780576" sldId="389"/>
            <ac:picMk id="7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9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10" creationId="{00000000-0000-0000-0000-000000000000}"/>
          </ac:picMkLst>
        </pc:picChg>
      </pc:sldChg>
      <pc:sldChg chg="addSp delSp modSp del mod">
        <pc:chgData name="Sloan, Jonathan LTC" userId="b55b9a62-7ad6-43ea-8df1-928d32393756" providerId="ADAL" clId="{43045ADE-53A2-4240-9036-3CC67FCFC608}" dt="2022-08-15T11:09:46.973" v="480" actId="47"/>
        <pc:sldMkLst>
          <pc:docMk/>
          <pc:sldMk cId="3238662890" sldId="390"/>
        </pc:sldMkLst>
        <pc:spChg chg="add mod">
          <ac:chgData name="Sloan, Jonathan LTC" userId="b55b9a62-7ad6-43ea-8df1-928d32393756" providerId="ADAL" clId="{43045ADE-53A2-4240-9036-3CC67FCFC608}" dt="2022-08-15T11:05:03.561" v="426" actId="21"/>
          <ac:spMkLst>
            <pc:docMk/>
            <pc:sldMk cId="3238662890" sldId="390"/>
            <ac:spMk id="7" creationId="{0E4C19E3-02BA-B0BA-9974-92960912EEFD}"/>
          </ac:spMkLst>
        </pc:spChg>
        <pc:picChg chg="del">
          <ac:chgData name="Sloan, Jonathan LTC" userId="b55b9a62-7ad6-43ea-8df1-928d32393756" providerId="ADAL" clId="{43045ADE-53A2-4240-9036-3CC67FCFC608}" dt="2022-08-15T11:05:03.561" v="426" actId="21"/>
          <ac:picMkLst>
            <pc:docMk/>
            <pc:sldMk cId="3238662890" sldId="390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5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6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8" creationId="{00000000-0000-0000-0000-000000000000}"/>
          </ac:picMkLst>
        </pc:picChg>
      </pc:sldChg>
      <pc:sldChg chg="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138958323" sldId="399"/>
        </pc:sldMkLst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8" creationId="{00000000-0000-0000-0000-000000000000}"/>
          </ac:picMkLst>
        </pc:picChg>
      </pc:sldChg>
      <pc:sldChg chg="modSp add mod modNotes">
        <pc:chgData name="Sloan, Jonathan LTC" userId="b55b9a62-7ad6-43ea-8df1-928d32393756" providerId="ADAL" clId="{43045ADE-53A2-4240-9036-3CC67FCFC608}" dt="2022-08-15T11:14:06.577" v="583" actId="20577"/>
        <pc:sldMkLst>
          <pc:docMk/>
          <pc:sldMk cId="12713590" sldId="406"/>
        </pc:sldMkLst>
        <pc:spChg chg="mod">
          <ac:chgData name="Sloan, Jonathan LTC" userId="b55b9a62-7ad6-43ea-8df1-928d32393756" providerId="ADAL" clId="{43045ADE-53A2-4240-9036-3CC67FCFC608}" dt="2022-08-15T11:14:06.577" v="583" actId="20577"/>
          <ac:spMkLst>
            <pc:docMk/>
            <pc:sldMk cId="12713590" sldId="406"/>
            <ac:spMk id="28675" creationId="{00000000-0000-0000-0000-000000000000}"/>
          </ac:spMkLst>
        </pc:spChg>
        <pc:spChg chg="mod">
          <ac:chgData name="Sloan, Jonathan LTC" userId="b55b9a62-7ad6-43ea-8df1-928d32393756" providerId="ADAL" clId="{43045ADE-53A2-4240-9036-3CC67FCFC608}" dt="2022-08-15T10:53:01.995" v="343"/>
          <ac:spMkLst>
            <pc:docMk/>
            <pc:sldMk cId="12713590" sldId="406"/>
            <ac:spMk id="28676" creationId="{00000000-0000-0000-0000-000000000000}"/>
          </ac:spMkLst>
        </pc:spChg>
      </pc:sldChg>
    </pc:docChg>
  </pc:docChgLst>
  <pc:docChgLst>
    <pc:chgData name="Miner, Nina CPT" userId="S::nina.miner@westpoint.edu::1877bd75-b408-4e8d-b9b1-1e910180d3c8" providerId="AD" clId="Web-{E43CC3D5-A5E7-4959-8B17-FC01C04F62D6}"/>
    <pc:docChg chg="modSld">
      <pc:chgData name="Miner, Nina CPT" userId="S::nina.miner@westpoint.edu::1877bd75-b408-4e8d-b9b1-1e910180d3c8" providerId="AD" clId="Web-{E43CC3D5-A5E7-4959-8B17-FC01C04F62D6}" dt="2023-07-05T16:33:46.145" v="22" actId="1076"/>
      <pc:docMkLst>
        <pc:docMk/>
      </pc:docMkLst>
      <pc:sldChg chg="addSp delSp modSp">
        <pc:chgData name="Miner, Nina CPT" userId="S::nina.miner@westpoint.edu::1877bd75-b408-4e8d-b9b1-1e910180d3c8" providerId="AD" clId="Web-{E43CC3D5-A5E7-4959-8B17-FC01C04F62D6}" dt="2023-07-05T16:33:46.145" v="22" actId="1076"/>
        <pc:sldMkLst>
          <pc:docMk/>
          <pc:sldMk cId="1867938701" sldId="387"/>
        </pc:sldMkLst>
        <pc:spChg chg="add del mod">
          <ac:chgData name="Miner, Nina CPT" userId="S::nina.miner@westpoint.edu::1877bd75-b408-4e8d-b9b1-1e910180d3c8" providerId="AD" clId="Web-{E43CC3D5-A5E7-4959-8B17-FC01C04F62D6}" dt="2023-07-05T16:32:26.345" v="10"/>
          <ac:spMkLst>
            <pc:docMk/>
            <pc:sldMk cId="1867938701" sldId="387"/>
            <ac:spMk id="5" creationId="{EBDEDB86-CAC4-EED0-43DE-D72B81F32E93}"/>
          </ac:spMkLst>
        </pc:spChg>
        <pc:picChg chg="del">
          <ac:chgData name="Miner, Nina CPT" userId="S::nina.miner@westpoint.edu::1877bd75-b408-4e8d-b9b1-1e910180d3c8" providerId="AD" clId="Web-{E43CC3D5-A5E7-4959-8B17-FC01C04F62D6}" dt="2023-07-05T16:32:18.266" v="2"/>
          <ac:picMkLst>
            <pc:docMk/>
            <pc:sldMk cId="1867938701" sldId="387"/>
            <ac:picMk id="2" creationId="{35B329A8-25DA-4BC6-AD5B-E69F8633862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079" v="0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407" v="3"/>
          <ac:picMkLst>
            <pc:docMk/>
            <pc:sldMk cId="1867938701" sldId="387"/>
            <ac:picMk id="6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829" v="4"/>
          <ac:picMkLst>
            <pc:docMk/>
            <pc:sldMk cId="1867938701" sldId="387"/>
            <ac:picMk id="7" creationId="{A1B95F37-29A7-8518-E67D-F101B8DAFBC5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1.594" v="6"/>
          <ac:picMkLst>
            <pc:docMk/>
            <pc:sldMk cId="1867938701" sldId="387"/>
            <ac:picMk id="8" creationId="{C08D022E-CEC4-46A5-26DE-C346AEC913B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9.110" v="12"/>
          <ac:picMkLst>
            <pc:docMk/>
            <pc:sldMk cId="1867938701" sldId="387"/>
            <ac:picMk id="9" creationId="{0064F8EA-0A17-0E91-C9F5-E12FC11C46D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782" v="1"/>
          <ac:picMkLst>
            <pc:docMk/>
            <pc:sldMk cId="1867938701" sldId="387"/>
            <ac:picMk id="10" creationId="{DDD67388-6453-6F00-CEB0-3A03CA6C0E57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251" v="7"/>
          <ac:picMkLst>
            <pc:docMk/>
            <pc:sldMk cId="1867938701" sldId="387"/>
            <ac:picMk id="11" creationId="{458447EA-62E5-59B9-1F50-8242DC267D09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5.688" v="9"/>
          <ac:picMkLst>
            <pc:docMk/>
            <pc:sldMk cId="1867938701" sldId="387"/>
            <ac:picMk id="12" creationId="{233637F6-2497-CD55-151C-3E7DD13AB35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0.251" v="13"/>
          <ac:picMkLst>
            <pc:docMk/>
            <pc:sldMk cId="1867938701" sldId="387"/>
            <ac:picMk id="13" creationId="{D83EBC9B-2397-B0B7-A480-6807C378370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1.470" v="14"/>
          <ac:picMkLst>
            <pc:docMk/>
            <pc:sldMk cId="1867938701" sldId="387"/>
            <ac:picMk id="14" creationId="{AC85DFBA-31EF-F6D0-A484-5B06CB1DAB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907" v="8"/>
          <ac:picMkLst>
            <pc:docMk/>
            <pc:sldMk cId="1867938701" sldId="387"/>
            <ac:picMk id="15" creationId="{CF3B4529-F3A9-6C33-4551-3707CF43AC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8.126" v="11"/>
          <ac:picMkLst>
            <pc:docMk/>
            <pc:sldMk cId="1867938701" sldId="387"/>
            <ac:picMk id="16" creationId="{EE911817-85FF-6B23-E3E3-E68C1B3086C5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15.659" v="20" actId="14100"/>
          <ac:picMkLst>
            <pc:docMk/>
            <pc:sldMk cId="1867938701" sldId="387"/>
            <ac:picMk id="17" creationId="{4F1D6EAA-A4B7-AA24-7214-FEEACDC00F2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0.844" v="5"/>
          <ac:picMkLst>
            <pc:docMk/>
            <pc:sldMk cId="1867938701" sldId="387"/>
            <ac:picMk id="18" creationId="{CFE7C290-6BA0-9381-1E4F-4CCD7070A85A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46.145" v="22" actId="1076"/>
          <ac:picMkLst>
            <pc:docMk/>
            <pc:sldMk cId="1867938701" sldId="387"/>
            <ac:picMk id="19" creationId="{918857EF-A57C-0842-5A07-085676E8F4FB}"/>
          </ac:picMkLst>
        </pc:picChg>
      </pc:sldChg>
    </pc:docChg>
  </pc:docChgLst>
  <pc:docChgLst>
    <pc:chgData name="Sloan, Jonathan LTC" userId="b55b9a62-7ad6-43ea-8df1-928d32393756" providerId="ADAL" clId="{BE14F6F7-13FE-46C7-B7F5-7EA8CEFF8312}"/>
    <pc:docChg chg="undo custSel modSld">
      <pc:chgData name="Sloan, Jonathan LTC" userId="b55b9a62-7ad6-43ea-8df1-928d32393756" providerId="ADAL" clId="{BE14F6F7-13FE-46C7-B7F5-7EA8CEFF8312}" dt="2021-06-29T20:07:49.817" v="81" actId="20577"/>
      <pc:docMkLst>
        <pc:docMk/>
      </pc:docMkLst>
      <pc:sldChg chg="addSp modSp mod">
        <pc:chgData name="Sloan, Jonathan LTC" userId="b55b9a62-7ad6-43ea-8df1-928d32393756" providerId="ADAL" clId="{BE14F6F7-13FE-46C7-B7F5-7EA8CEFF8312}" dt="2021-06-29T19:26:39.605" v="75" actId="1076"/>
        <pc:sldMkLst>
          <pc:docMk/>
          <pc:sldMk cId="1994102514" sldId="261"/>
        </pc:sldMkLst>
        <pc:spChg chg="mod">
          <ac:chgData name="Sloan, Jonathan LTC" userId="b55b9a62-7ad6-43ea-8df1-928d32393756" providerId="ADAL" clId="{BE14F6F7-13FE-46C7-B7F5-7EA8CEFF8312}" dt="2021-06-29T19:24:58.693" v="53" actId="1076"/>
          <ac:spMkLst>
            <pc:docMk/>
            <pc:sldMk cId="1994102514" sldId="261"/>
            <ac:spMk id="10" creationId="{632833C4-E722-4F1B-BFF2-6BB7FC3E46AB}"/>
          </ac:spMkLst>
        </pc:spChg>
        <pc:spChg chg="mod">
          <ac:chgData name="Sloan, Jonathan LTC" userId="b55b9a62-7ad6-43ea-8df1-928d32393756" providerId="ADAL" clId="{BE14F6F7-13FE-46C7-B7F5-7EA8CEFF8312}" dt="2021-06-29T19:25:07.965" v="54" actId="1076"/>
          <ac:spMkLst>
            <pc:docMk/>
            <pc:sldMk cId="1994102514" sldId="261"/>
            <ac:spMk id="11" creationId="{70D424FA-89A8-4963-B8A5-2D4EF23BB0F9}"/>
          </ac:spMkLst>
        </pc:spChg>
        <pc:spChg chg="add mod">
          <ac:chgData name="Sloan, Jonathan LTC" userId="b55b9a62-7ad6-43ea-8df1-928d32393756" providerId="ADAL" clId="{BE14F6F7-13FE-46C7-B7F5-7EA8CEFF8312}" dt="2021-06-29T19:25:51.502" v="72" actId="20577"/>
          <ac:spMkLst>
            <pc:docMk/>
            <pc:sldMk cId="1994102514" sldId="261"/>
            <ac:spMk id="12" creationId="{799309F4-3BE2-47C2-B729-2536C77E3A4F}"/>
          </ac:spMkLst>
        </pc:sp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4" creationId="{97FA48E3-184F-4D74-9669-9BE8E291A6FC}"/>
          </ac:picMkLst>
        </pc:picChg>
        <pc:picChg chg="add mod">
          <ac:chgData name="Sloan, Jonathan LTC" userId="b55b9a62-7ad6-43ea-8df1-928d32393756" providerId="ADAL" clId="{BE14F6F7-13FE-46C7-B7F5-7EA8CEFF8312}" dt="2021-06-29T19:26:39.605" v="75" actId="1076"/>
          <ac:picMkLst>
            <pc:docMk/>
            <pc:sldMk cId="1994102514" sldId="261"/>
            <ac:picMk id="8" creationId="{2F92F0F8-6F07-4940-B723-99E4DAF030B8}"/>
          </ac:picMkLst>
        </pc:pic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9" creationId="{FAA19538-7876-473D-964B-528A2FFAE7C8}"/>
          </ac:picMkLst>
        </pc:picChg>
      </pc:sldChg>
      <pc:sldChg chg="addSp delSp modSp mod">
        <pc:chgData name="Sloan, Jonathan LTC" userId="b55b9a62-7ad6-43ea-8df1-928d32393756" providerId="ADAL" clId="{BE14F6F7-13FE-46C7-B7F5-7EA8CEFF8312}" dt="2021-06-29T20:07:49.817" v="81" actId="20577"/>
        <pc:sldMkLst>
          <pc:docMk/>
          <pc:sldMk cId="3401961270" sldId="264"/>
        </pc:sldMkLst>
        <pc:spChg chg="add mod">
          <ac:chgData name="Sloan, Jonathan LTC" userId="b55b9a62-7ad6-43ea-8df1-928d32393756" providerId="ADAL" clId="{BE14F6F7-13FE-46C7-B7F5-7EA8CEFF8312}" dt="2021-06-25T16:44:15.295" v="2" actId="478"/>
          <ac:spMkLst>
            <pc:docMk/>
            <pc:sldMk cId="3401961270" sldId="264"/>
            <ac:spMk id="3" creationId="{C6D95EE7-9A3F-4D8E-AC48-8B604CF09BBC}"/>
          </ac:spMkLst>
        </pc:spChg>
        <pc:spChg chg="mod">
          <ac:chgData name="Sloan, Jonathan LTC" userId="b55b9a62-7ad6-43ea-8df1-928d32393756" providerId="ADAL" clId="{BE14F6F7-13FE-46C7-B7F5-7EA8CEFF8312}" dt="2021-06-29T20:07:49.817" v="81" actId="20577"/>
          <ac:spMkLst>
            <pc:docMk/>
            <pc:sldMk cId="3401961270" sldId="264"/>
            <ac:spMk id="15" creationId="{7A88669D-20F3-4D4A-A3BC-BBE113900041}"/>
          </ac:spMkLst>
        </pc:spChg>
        <pc:picChg chg="del">
          <ac:chgData name="Sloan, Jonathan LTC" userId="b55b9a62-7ad6-43ea-8df1-928d32393756" providerId="ADAL" clId="{BE14F6F7-13FE-46C7-B7F5-7EA8CEFF8312}" dt="2021-06-25T16:44:15.295" v="2" actId="478"/>
          <ac:picMkLst>
            <pc:docMk/>
            <pc:sldMk cId="3401961270" sldId="264"/>
            <ac:picMk id="17" creationId="{9AAF4ED5-9261-48DC-A70B-7411E764B91B}"/>
          </ac:picMkLst>
        </pc:picChg>
      </pc:sldChg>
      <pc:sldChg chg="modSp mod">
        <pc:chgData name="Sloan, Jonathan LTC" userId="b55b9a62-7ad6-43ea-8df1-928d32393756" providerId="ADAL" clId="{BE14F6F7-13FE-46C7-B7F5-7EA8CEFF8312}" dt="2021-06-29T14:58:07.505" v="44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BE14F6F7-13FE-46C7-B7F5-7EA8CEFF8312}" dt="2021-06-29T14:58:07.505" v="44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Sp mod">
        <pc:chgData name="Sloan, Jonathan LTC" userId="b55b9a62-7ad6-43ea-8df1-928d32393756" providerId="ADAL" clId="{BE14F6F7-13FE-46C7-B7F5-7EA8CEFF8312}" dt="2021-06-29T14:56:29.869" v="31" actId="20577"/>
        <pc:sldMkLst>
          <pc:docMk/>
          <pc:sldMk cId="1411056543" sldId="271"/>
        </pc:sldMkLst>
        <pc:spChg chg="mod">
          <ac:chgData name="Sloan, Jonathan LTC" userId="b55b9a62-7ad6-43ea-8df1-928d32393756" providerId="ADAL" clId="{BE14F6F7-13FE-46C7-B7F5-7EA8CEFF8312}" dt="2021-06-29T14:56:21.389" v="20" actId="20577"/>
          <ac:spMkLst>
            <pc:docMk/>
            <pc:sldMk cId="1411056543" sldId="271"/>
            <ac:spMk id="2" creationId="{A6A1A371-EE09-46AD-AC4B-C77F6C7B9835}"/>
          </ac:spMkLst>
        </pc:spChg>
        <pc:spChg chg="mod">
          <ac:chgData name="Sloan, Jonathan LTC" userId="b55b9a62-7ad6-43ea-8df1-928d32393756" providerId="ADAL" clId="{BE14F6F7-13FE-46C7-B7F5-7EA8CEFF8312}" dt="2021-06-29T14:56:29.869" v="31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Shafer, Ethan H MAJ" userId="505e747c-87be-44c0-94c2-fc4c31a873c1" providerId="ADAL" clId="{DCE83B59-29CC-49E5-A17E-C9A0E6BBA5EB}"/>
    <pc:docChg chg="undo redo custSel addSld delSld modSld sldOrd">
      <pc:chgData name="Shafer, Ethan H MAJ" userId="505e747c-87be-44c0-94c2-fc4c31a873c1" providerId="ADAL" clId="{DCE83B59-29CC-49E5-A17E-C9A0E6BBA5EB}" dt="2024-07-15T04:50:27.998" v="3885" actId="20577"/>
      <pc:docMkLst>
        <pc:docMk/>
      </pc:docMkLst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28425495" sldId="25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059293038" sldId="25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21356400" sldId="25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67525549" sldId="25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994102514" sldId="26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17242666" sldId="262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1:52.224" v="77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3" creationId="{DAD66805-9081-6126-C4E6-46E9AF1C148F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9" creationId="{105BD857-F1DD-F4E1-DC2C-2B8F10031AA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0" creationId="{E6D15187-582E-6CB6-E0ED-B9D6D729A8E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1" creationId="{384A654E-ADFE-014C-1957-6CE01D69F17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2" creationId="{2EEBC08B-EEAC-D82F-0330-58B3ED8BABB2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3" creationId="{DD029FA0-9EA8-8727-5E2A-EEB0CCFDF6E0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5" creationId="{7A88669D-20F3-4D4A-A3BC-BBE113900041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65849110" sldId="26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07678769" sldId="26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411056543" sldId="271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641545480" sldId="27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9" creationId="{BB9C7FBC-6489-FCBE-D95F-44A8FC050D0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0" creationId="{5490780A-1F98-D568-2A25-70894CA0C54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1" creationId="{FF01BE39-04F9-198A-7E8F-B3591627656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2" creationId="{C7FFE514-58BC-6229-6F4D-6401E6F5B8A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3" creationId="{CAFDB0C0-DEE6-065A-2AEE-AD433C7F436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4" creationId="{80929190-6668-F0FC-2299-85BD39079D9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362666441" sldId="277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8" creationId="{9F800595-2605-0C11-43E2-B597645904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9" creationId="{80388C42-BDBA-0DE2-DEA3-621BB45710DE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0" creationId="{2C3B8755-15E8-8383-5519-6CEADFD3F9E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1" creationId="{CD0CE798-25B5-1C2B-3474-0A56DB5C45A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2" creationId="{139D2D81-9EDE-D529-12EA-A742BD97096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3" creationId="{1D6255BF-EC26-1878-BBA8-65F73E82C109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783958156" sldId="281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2" creationId="{176AEB7C-269F-4FC1-967A-34BC32C6FCBF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3" creationId="{2BE9B8BD-A0BF-3AC4-0592-C5DA39AFA1CC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4" creationId="{5A404E3B-8F55-4EB9-8DA7-12AF96D2CCE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5" creationId="{9F78B7C1-483C-455D-8631-EB6CA41B4ED2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6" creationId="{47650BBD-485B-49BD-928E-29C8B34F899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7" creationId="{24AA34FD-719A-DC13-9B8C-0BD7B363EB2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8" creationId="{3DB46C09-FA16-2126-B133-50597371067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9" creationId="{2F0A4364-BEB8-C1E6-394B-FB98D6121E2B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10" creationId="{14490663-5D9D-D08C-E25C-BBE90DF2CBEF}"/>
          </ac:spMkLst>
        </pc:spChg>
      </pc:sldChg>
      <pc:sldChg chg="addSp delSp modSp add mod chgLayout modNotesTx">
        <pc:chgData name="Shafer, Ethan H MAJ" userId="505e747c-87be-44c0-94c2-fc4c31a873c1" providerId="ADAL" clId="{DCE83B59-29CC-49E5-A17E-C9A0E6BBA5EB}" dt="2024-07-14T02:32:39.367" v="1332" actId="20577"/>
        <pc:sldMkLst>
          <pc:docMk/>
          <pc:sldMk cId="3189059650" sldId="282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3" creationId="{CE9E884B-37D1-3D43-40CA-D24A29217BF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2:32:39.367" v="1332" actId="20577"/>
          <ac:spMkLst>
            <pc:docMk/>
            <pc:sldMk cId="3189059650" sldId="282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7" creationId="{03A2CCDF-7131-19D2-FBF1-8A96E8E346F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9" creationId="{3F65D6A6-CC9E-A6E6-71C7-9BC15B3D0D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0" creationId="{E72BE9AE-7282-BB37-3CAF-940B6B943928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1" creationId="{97B98ADE-A38B-B276-737F-4E44F78550E3}"/>
          </ac:spMkLst>
        </pc:spChg>
        <pc:spChg chg="add del mod ord">
          <ac:chgData name="Shafer, Ethan H MAJ" userId="505e747c-87be-44c0-94c2-fc4c31a873c1" providerId="ADAL" clId="{DCE83B59-29CC-49E5-A17E-C9A0E6BBA5EB}" dt="2024-07-14T00:58:51.746" v="10"/>
          <ac:spMkLst>
            <pc:docMk/>
            <pc:sldMk cId="3189059650" sldId="282"/>
            <ac:spMk id="12" creationId="{28920F6F-7629-7CC6-3372-EC74CBFBDF0E}"/>
          </ac:spMkLst>
        </pc:spChg>
        <pc:picChg chg="add mod">
          <ac:chgData name="Shafer, Ethan H MAJ" userId="505e747c-87be-44c0-94c2-fc4c31a873c1" providerId="ADAL" clId="{DCE83B59-29CC-49E5-A17E-C9A0E6BBA5EB}" dt="2024-07-14T00:58:55.354" v="11" actId="14100"/>
          <ac:picMkLst>
            <pc:docMk/>
            <pc:sldMk cId="3189059650" sldId="282"/>
            <ac:picMk id="13" creationId="{2DF355D8-9C0A-4AE2-ACE2-95C5082AB03D}"/>
          </ac:picMkLst>
        </pc:picChg>
        <pc:picChg chg="add del">
          <ac:chgData name="Shafer, Ethan H MAJ" userId="505e747c-87be-44c0-94c2-fc4c31a873c1" providerId="ADAL" clId="{DCE83B59-29CC-49E5-A17E-C9A0E6BBA5EB}" dt="2024-07-14T00:58:50.887" v="9" actId="21"/>
          <ac:picMkLst>
            <pc:docMk/>
            <pc:sldMk cId="3189059650" sldId="282"/>
            <ac:picMk id="22" creationId="{2DF355D8-9C0A-4AE2-ACE2-95C5082AB03D}"/>
          </ac:picMkLst>
        </pc:pic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127199072" sldId="283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8" creationId="{6140711B-9301-5049-D089-31C36ED059FC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9" creationId="{BE77960A-B996-F1A8-0C82-5AE49A0B3E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0" creationId="{46C41731-D0D4-CAFE-C06F-E9AFBAB325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1" creationId="{0376C349-5AC9-7142-0F45-6950006AAD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2" creationId="{B44371C5-B54B-B55E-5E0E-88499B62D92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3" creationId="{6DED1A4A-A0C1-C786-21B7-762FA549136C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94302265" sldId="284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1080556361" sldId="28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3" creationId="{CA0B7A28-448C-A0DF-045F-7B2C0626F537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7" creationId="{8E66942C-5D18-A725-B973-1A7F3E480E6D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9" creationId="{1ED8E444-D7EA-E8AE-CE61-C657913236B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0" creationId="{292A5CC3-59C0-DFDF-1548-99B8B49AD11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1" creationId="{17BCC341-B013-ADEC-3AB2-27C7D7B5DB39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2" creationId="{E33D4121-4575-675C-A2AA-16C9EA26E846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968635394" sldId="28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2713590" sldId="40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751600927" sldId="40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778530487" sldId="40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51712748" sldId="40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616188815" sldId="41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235225829" sldId="41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739552240" sldId="412"/>
        </pc:sldMkLst>
      </pc:sldChg>
      <pc:sldChg chg="addSp delSp modSp add mod chgLayout">
        <pc:chgData name="Shafer, Ethan H MAJ" userId="505e747c-87be-44c0-94c2-fc4c31a873c1" providerId="ADAL" clId="{DCE83B59-29CC-49E5-A17E-C9A0E6BBA5EB}" dt="2024-07-14T01:00:30.454" v="12" actId="20577"/>
        <pc:sldMkLst>
          <pc:docMk/>
          <pc:sldMk cId="2600960340" sldId="413"/>
        </pc:sldMkLst>
        <pc:spChg chg="mod ord">
          <ac:chgData name="Shafer, Ethan H MAJ" userId="505e747c-87be-44c0-94c2-fc4c31a873c1" providerId="ADAL" clId="{DCE83B59-29CC-49E5-A17E-C9A0E6BBA5EB}" dt="2024-07-14T01:00:30.454" v="12" actId="20577"/>
          <ac:spMkLst>
            <pc:docMk/>
            <pc:sldMk cId="2600960340" sldId="413"/>
            <ac:spMk id="2" creationId="{8D7E2DAC-8F14-49C5-B65E-1545269CF4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3" creationId="{87698E09-2D18-40D7-B869-B685FC1259C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4" creationId="{A5601763-82BA-418B-0E28-A538E077EDD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5" creationId="{3C497B76-24CA-2095-A412-E12689631F6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839321049" sldId="414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8" creationId="{3EF6049D-53AF-2F4B-C891-1A7C6A97632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9" creationId="{E8C769D6-6B90-587D-35EA-D2A5423E33E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0" creationId="{2F3AB236-55A9-BDBA-A73A-3258422E3DE7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1" creationId="{69CDFC66-6FA6-0A04-8A10-361C2071E1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2" creationId="{04417617-7CEA-9691-EDE9-1E6BF12D1ED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3" creationId="{A24AB840-17EC-9410-2B29-79E7628F20E3}"/>
          </ac:spMkLst>
        </pc:spChg>
      </pc:sldChg>
      <pc:sldChg chg="modSp new mod">
        <pc:chgData name="Shafer, Ethan H MAJ" userId="505e747c-87be-44c0-94c2-fc4c31a873c1" providerId="ADAL" clId="{DCE83B59-29CC-49E5-A17E-C9A0E6BBA5EB}" dt="2024-07-14T01:00:51.204" v="58" actId="5793"/>
        <pc:sldMkLst>
          <pc:docMk/>
          <pc:sldMk cId="3959649651" sldId="415"/>
        </pc:sldMkLst>
        <pc:spChg chg="mod">
          <ac:chgData name="Shafer, Ethan H MAJ" userId="505e747c-87be-44c0-94c2-fc4c31a873c1" providerId="ADAL" clId="{DCE83B59-29CC-49E5-A17E-C9A0E6BBA5EB}" dt="2024-07-14T01:00:45.824" v="21" actId="5793"/>
          <ac:spMkLst>
            <pc:docMk/>
            <pc:sldMk cId="3959649651" sldId="415"/>
            <ac:spMk id="2" creationId="{231C0E1B-57B2-846F-B68B-94C66AD85D6E}"/>
          </ac:spMkLst>
        </pc:spChg>
        <pc:spChg chg="mod">
          <ac:chgData name="Shafer, Ethan H MAJ" userId="505e747c-87be-44c0-94c2-fc4c31a873c1" providerId="ADAL" clId="{DCE83B59-29CC-49E5-A17E-C9A0E6BBA5EB}" dt="2024-07-14T01:00:51.204" v="58" actId="5793"/>
          <ac:spMkLst>
            <pc:docMk/>
            <pc:sldMk cId="3959649651" sldId="415"/>
            <ac:spMk id="3" creationId="{BF435B30-8236-B5A2-1910-0C1CAB6A29F3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1:37:36.935" v="88"/>
        <pc:sldMkLst>
          <pc:docMk/>
          <pc:sldMk cId="2363768640" sldId="416"/>
        </pc:sldMkLst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2" creationId="{B0DCFCD0-18B9-6063-E7CE-3C7EBEF1B825}"/>
          </ac:spMkLst>
        </pc:spChg>
        <pc:spChg chg="del 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3" creationId="{C2CE0C0C-2340-9757-21E7-4AFD00AF0AA2}"/>
          </ac:spMkLst>
        </pc:spChg>
        <pc:spChg chg="del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4" creationId="{185F8B7F-086E-3329-2A41-E61096274AC0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DCE83B59-29CC-49E5-A17E-C9A0E6BBA5EB}" dt="2024-07-14T01:37:36.935" v="88"/>
          <ac:spMkLst>
            <pc:docMk/>
            <pc:sldMk cId="2363768640" sldId="416"/>
            <ac:spMk id="8" creationId="{D6684C63-6F6B-FDAA-FF73-EE5328E21EDB}"/>
          </ac:spMkLst>
        </pc:spChg>
        <pc:picChg chg="add mod">
          <ac:chgData name="Shafer, Ethan H MAJ" userId="505e747c-87be-44c0-94c2-fc4c31a873c1" providerId="ADAL" clId="{DCE83B59-29CC-49E5-A17E-C9A0E6BBA5EB}" dt="2024-07-14T01:37:36.935" v="8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1:03:39.628" v="84" actId="20577"/>
        <pc:sldMkLst>
          <pc:docMk/>
          <pc:sldMk cId="2044773301" sldId="417"/>
        </pc:sldMkLst>
        <pc:spChg chg="mod">
          <ac:chgData name="Shafer, Ethan H MAJ" userId="505e747c-87be-44c0-94c2-fc4c31a873c1" providerId="ADAL" clId="{DCE83B59-29CC-49E5-A17E-C9A0E6BBA5EB}" dt="2024-07-14T01:03:39.628" v="84" actId="20577"/>
          <ac:spMkLst>
            <pc:docMk/>
            <pc:sldMk cId="2044773301" sldId="417"/>
            <ac:spMk id="2" creationId="{1EE29EAF-5136-13FB-BF3D-8613E74B65AC}"/>
          </ac:spMkLst>
        </pc:spChg>
      </pc:sldChg>
      <pc:sldChg chg="modSp new mod modAnim">
        <pc:chgData name="Shafer, Ethan H MAJ" userId="505e747c-87be-44c0-94c2-fc4c31a873c1" providerId="ADAL" clId="{DCE83B59-29CC-49E5-A17E-C9A0E6BBA5EB}" dt="2024-07-14T01:41:09.975" v="181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DCE83B59-29CC-49E5-A17E-C9A0E6BBA5EB}" dt="2024-07-14T01:38:26.668" v="129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DCE83B59-29CC-49E5-A17E-C9A0E6BBA5EB}" dt="2024-07-14T01:41:09.975" v="181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new mod">
        <pc:chgData name="Shafer, Ethan H MAJ" userId="505e747c-87be-44c0-94c2-fc4c31a873c1" providerId="ADAL" clId="{DCE83B59-29CC-49E5-A17E-C9A0E6BBA5EB}" dt="2024-07-14T01:47:17.465" v="197"/>
        <pc:sldMkLst>
          <pc:docMk/>
          <pc:sldMk cId="1244604013" sldId="419"/>
        </pc:sldMkLst>
        <pc:spChg chg="mod">
          <ac:chgData name="Shafer, Ethan H MAJ" userId="505e747c-87be-44c0-94c2-fc4c31a873c1" providerId="ADAL" clId="{DCE83B59-29CC-49E5-A17E-C9A0E6BBA5EB}" dt="2024-07-14T01:44:10.865" v="192" actId="20577"/>
          <ac:spMkLst>
            <pc:docMk/>
            <pc:sldMk cId="1244604013" sldId="419"/>
            <ac:spMk id="2" creationId="{6BF5711D-C7BA-7497-76B1-1E4A26C9CD6D}"/>
          </ac:spMkLst>
        </pc:spChg>
        <pc:spChg chg="del">
          <ac:chgData name="Shafer, Ethan H MAJ" userId="505e747c-87be-44c0-94c2-fc4c31a873c1" providerId="ADAL" clId="{DCE83B59-29CC-49E5-A17E-C9A0E6BBA5EB}" dt="2024-07-14T01:44:20.410" v="193"/>
          <ac:spMkLst>
            <pc:docMk/>
            <pc:sldMk cId="1244604013" sldId="419"/>
            <ac:spMk id="3" creationId="{540F286C-9996-BC52-8DF8-D9C238CA5030}"/>
          </ac:spMkLst>
        </pc:spChg>
        <pc:spChg chg="add del mod">
          <ac:chgData name="Shafer, Ethan H MAJ" userId="505e747c-87be-44c0-94c2-fc4c31a873c1" providerId="ADAL" clId="{DCE83B59-29CC-49E5-A17E-C9A0E6BBA5EB}" dt="2024-07-14T01:47:17.465" v="197"/>
          <ac:spMkLst>
            <pc:docMk/>
            <pc:sldMk cId="1244604013" sldId="419"/>
            <ac:spMk id="7" creationId="{ABD055F4-875C-1D30-6AB2-A31D55F7A1B0}"/>
          </ac:spMkLst>
        </pc:spChg>
        <pc:picChg chg="add del mod">
          <ac:chgData name="Shafer, Ethan H MAJ" userId="505e747c-87be-44c0-94c2-fc4c31a873c1" providerId="ADAL" clId="{DCE83B59-29CC-49E5-A17E-C9A0E6BBA5EB}" dt="2024-07-14T01:47:06.505" v="194" actId="478"/>
          <ac:picMkLst>
            <pc:docMk/>
            <pc:sldMk cId="1244604013" sldId="419"/>
            <ac:picMk id="2050" creationId="{8350E2D8-B68A-803D-DE5E-6E9C4BC33263}"/>
          </ac:picMkLst>
        </pc:picChg>
        <pc:picChg chg="add mod">
          <ac:chgData name="Shafer, Ethan H MAJ" userId="505e747c-87be-44c0-94c2-fc4c31a873c1" providerId="ADAL" clId="{DCE83B59-29CC-49E5-A17E-C9A0E6BBA5EB}" dt="2024-07-14T01:47:08.506" v="196"/>
          <ac:picMkLst>
            <pc:docMk/>
            <pc:sldMk cId="1244604013" sldId="419"/>
            <ac:picMk id="2052" creationId="{4AB9EFE4-62B0-8374-7D31-0A31C8D42080}"/>
          </ac:picMkLst>
        </pc:picChg>
        <pc:picChg chg="add mod">
          <ac:chgData name="Shafer, Ethan H MAJ" userId="505e747c-87be-44c0-94c2-fc4c31a873c1" providerId="ADAL" clId="{DCE83B59-29CC-49E5-A17E-C9A0E6BBA5EB}" dt="2024-07-14T01:47:17.465" v="197"/>
          <ac:picMkLst>
            <pc:docMk/>
            <pc:sldMk cId="1244604013" sldId="419"/>
            <ac:picMk id="2054" creationId="{F9D1D7ED-7D99-890C-2944-B502F42638CC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49:54.235" v="235"/>
        <pc:sldMkLst>
          <pc:docMk/>
          <pc:sldMk cId="348561843" sldId="420"/>
        </pc:sldMkLst>
        <pc:spChg chg="mod">
          <ac:chgData name="Shafer, Ethan H MAJ" userId="505e747c-87be-44c0-94c2-fc4c31a873c1" providerId="ADAL" clId="{DCE83B59-29CC-49E5-A17E-C9A0E6BBA5EB}" dt="2024-07-14T01:47:22.275" v="213" actId="20577"/>
          <ac:spMkLst>
            <pc:docMk/>
            <pc:sldMk cId="348561843" sldId="420"/>
            <ac:spMk id="2" creationId="{BF787D6D-0BA3-45D1-1F67-336B54D46B9A}"/>
          </ac:spMkLst>
        </pc:spChg>
        <pc:spChg chg="del mod">
          <ac:chgData name="Shafer, Ethan H MAJ" userId="505e747c-87be-44c0-94c2-fc4c31a873c1" providerId="ADAL" clId="{DCE83B59-29CC-49E5-A17E-C9A0E6BBA5EB}" dt="2024-07-14T01:48:26.735" v="217"/>
          <ac:spMkLst>
            <pc:docMk/>
            <pc:sldMk cId="348561843" sldId="420"/>
            <ac:spMk id="3" creationId="{288798CA-3CEA-B8E3-DA59-AEFD40A85849}"/>
          </ac:spMkLst>
        </pc:spChg>
        <pc:spChg chg="add del mod">
          <ac:chgData name="Shafer, Ethan H MAJ" userId="505e747c-87be-44c0-94c2-fc4c31a873c1" providerId="ADAL" clId="{DCE83B59-29CC-49E5-A17E-C9A0E6BBA5EB}" dt="2024-07-14T01:49:54.235" v="235"/>
          <ac:spMkLst>
            <pc:docMk/>
            <pc:sldMk cId="348561843" sldId="420"/>
            <ac:spMk id="7" creationId="{2ED37D4D-5E19-95BF-7849-EA412CA6CFFF}"/>
          </ac:spMkLst>
        </pc:spChg>
        <pc:picChg chg="add del mod">
          <ac:chgData name="Shafer, Ethan H MAJ" userId="505e747c-87be-44c0-94c2-fc4c31a873c1" providerId="ADAL" clId="{DCE83B59-29CC-49E5-A17E-C9A0E6BBA5EB}" dt="2024-07-14T01:49:53.135" v="234" actId="478"/>
          <ac:picMkLst>
            <pc:docMk/>
            <pc:sldMk cId="348561843" sldId="420"/>
            <ac:picMk id="3074" creationId="{7F5FABB4-B525-5758-F60F-DF4CD7EAE1AE}"/>
          </ac:picMkLst>
        </pc:picChg>
        <pc:picChg chg="add mod">
          <ac:chgData name="Shafer, Ethan H MAJ" userId="505e747c-87be-44c0-94c2-fc4c31a873c1" providerId="ADAL" clId="{DCE83B59-29CC-49E5-A17E-C9A0E6BBA5EB}" dt="2024-07-14T01:49:54.235" v="235"/>
          <ac:picMkLst>
            <pc:docMk/>
            <pc:sldMk cId="348561843" sldId="420"/>
            <ac:picMk id="3076" creationId="{145A0222-3AD0-BC6C-D0D8-50EF403132B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51:26.648" v="239"/>
        <pc:sldMkLst>
          <pc:docMk/>
          <pc:sldMk cId="3307923288" sldId="421"/>
        </pc:sldMkLst>
        <pc:spChg chg="mod">
          <ac:chgData name="Shafer, Ethan H MAJ" userId="505e747c-87be-44c0-94c2-fc4c31a873c1" providerId="ADAL" clId="{DCE83B59-29CC-49E5-A17E-C9A0E6BBA5EB}" dt="2024-07-14T01:48:37.805" v="233" actId="20577"/>
          <ac:spMkLst>
            <pc:docMk/>
            <pc:sldMk cId="3307923288" sldId="421"/>
            <ac:spMk id="2" creationId="{16D6D596-FEB4-B700-1CFB-D7D60C06D19B}"/>
          </ac:spMkLst>
        </pc:spChg>
        <pc:spChg chg="del mod">
          <ac:chgData name="Shafer, Ethan H MAJ" userId="505e747c-87be-44c0-94c2-fc4c31a873c1" providerId="ADAL" clId="{DCE83B59-29CC-49E5-A17E-C9A0E6BBA5EB}" dt="2024-07-14T01:51:26.648" v="239"/>
          <ac:spMkLst>
            <pc:docMk/>
            <pc:sldMk cId="3307923288" sldId="421"/>
            <ac:spMk id="3" creationId="{DB4B25DC-C2B3-9AC0-6466-B78F8A77AD75}"/>
          </ac:spMkLst>
        </pc:spChg>
        <pc:picChg chg="add mod">
          <ac:chgData name="Shafer, Ethan H MAJ" userId="505e747c-87be-44c0-94c2-fc4c31a873c1" providerId="ADAL" clId="{DCE83B59-29CC-49E5-A17E-C9A0E6BBA5EB}" dt="2024-07-14T01:51:26.648" v="239"/>
          <ac:picMkLst>
            <pc:docMk/>
            <pc:sldMk cId="3307923288" sldId="421"/>
            <ac:picMk id="4098" creationId="{BBE4B387-D7D6-B885-E7F0-918C9193B1D1}"/>
          </ac:picMkLst>
        </pc:picChg>
      </pc:sldChg>
      <pc:sldChg chg="modSp new mod modNotesTx">
        <pc:chgData name="Shafer, Ethan H MAJ" userId="505e747c-87be-44c0-94c2-fc4c31a873c1" providerId="ADAL" clId="{DCE83B59-29CC-49E5-A17E-C9A0E6BBA5EB}" dt="2024-07-14T04:14:04.306" v="3666" actId="20577"/>
        <pc:sldMkLst>
          <pc:docMk/>
          <pc:sldMk cId="1326063030" sldId="422"/>
        </pc:sldMkLst>
        <pc:spChg chg="mod">
          <ac:chgData name="Shafer, Ethan H MAJ" userId="505e747c-87be-44c0-94c2-fc4c31a873c1" providerId="ADAL" clId="{DCE83B59-29CC-49E5-A17E-C9A0E6BBA5EB}" dt="2024-07-14T01:55:20.786" v="274" actId="20577"/>
          <ac:spMkLst>
            <pc:docMk/>
            <pc:sldMk cId="1326063030" sldId="422"/>
            <ac:spMk id="2" creationId="{06FE8236-935E-E0F7-87E4-5A7E9157EB82}"/>
          </ac:spMkLst>
        </pc:spChg>
        <pc:spChg chg="mod">
          <ac:chgData name="Shafer, Ethan H MAJ" userId="505e747c-87be-44c0-94c2-fc4c31a873c1" providerId="ADAL" clId="{DCE83B59-29CC-49E5-A17E-C9A0E6BBA5EB}" dt="2024-07-14T04:14:04.306" v="3666" actId="20577"/>
          <ac:spMkLst>
            <pc:docMk/>
            <pc:sldMk cId="1326063030" sldId="422"/>
            <ac:spMk id="3" creationId="{BAAE3DBE-FCEA-9A0B-1BD3-D43AC9F85752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4:44.566" v="3717" actId="20577"/>
        <pc:sldMkLst>
          <pc:docMk/>
          <pc:sldMk cId="213268805" sldId="423"/>
        </pc:sldMkLst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2" creationId="{ADD156F1-C5A1-5A3F-ED2B-C99A6F5BE035}"/>
          </ac:spMkLst>
        </pc:spChg>
        <pc:spChg chg="del 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3" creationId="{8A070FEB-EB82-BB27-AB1F-E2C66858F228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4" creationId="{B353980C-0394-8B3A-AE33-8E54BA09CFF7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5" creationId="{5C009240-04B8-9242-E29F-4F90EFF4F5FC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6" creationId="{F5DD2B85-30BC-946D-F6F7-A654B894107E}"/>
          </ac:spMkLst>
        </pc:spChg>
        <pc:spChg chg="add del mod ord">
          <ac:chgData name="Shafer, Ethan H MAJ" userId="505e747c-87be-44c0-94c2-fc4c31a873c1" providerId="ADAL" clId="{DCE83B59-29CC-49E5-A17E-C9A0E6BBA5EB}" dt="2024-07-14T02:46:31.713" v="1648"/>
          <ac:spMkLst>
            <pc:docMk/>
            <pc:sldMk cId="213268805" sldId="423"/>
            <ac:spMk id="7" creationId="{446842A7-A772-6E83-047F-B6833C635A9F}"/>
          </ac:spMkLst>
        </pc:spChg>
        <pc:spChg chg="add del mod ord">
          <ac:chgData name="Shafer, Ethan H MAJ" userId="505e747c-87be-44c0-94c2-fc4c31a873c1" providerId="ADAL" clId="{DCE83B59-29CC-49E5-A17E-C9A0E6BBA5EB}" dt="2024-07-14T02:48:06.061" v="1651"/>
          <ac:spMkLst>
            <pc:docMk/>
            <pc:sldMk cId="213268805" sldId="423"/>
            <ac:spMk id="8" creationId="{F4A4471F-5850-F553-F23F-D673F69B76AA}"/>
          </ac:spMkLst>
        </pc:spChg>
        <pc:graphicFrameChg chg="add mod">
          <ac:chgData name="Shafer, Ethan H MAJ" userId="505e747c-87be-44c0-94c2-fc4c31a873c1" providerId="ADAL" clId="{DCE83B59-29CC-49E5-A17E-C9A0E6BBA5EB}" dt="2024-07-14T02:48:05.998" v="1650"/>
          <ac:graphicFrameMkLst>
            <pc:docMk/>
            <pc:sldMk cId="213268805" sldId="423"/>
            <ac:graphicFrameMk id="9" creationId="{B6E3239B-526D-B310-0DC8-2BD1C85BBD9F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2:48:15.987" v="1655" actId="1076"/>
          <ac:graphicFrameMkLst>
            <pc:docMk/>
            <pc:sldMk cId="213268805" sldId="423"/>
            <ac:graphicFrameMk id="10" creationId="{9C022F05-15F6-654D-1330-BACA47507FF7}"/>
          </ac:graphicFrameMkLst>
        </pc:graphicFrameChg>
        <pc:picChg chg="add mod">
          <ac:chgData name="Shafer, Ethan H MAJ" userId="505e747c-87be-44c0-94c2-fc4c31a873c1" providerId="ADAL" clId="{DCE83B59-29CC-49E5-A17E-C9A0E6BBA5EB}" dt="2024-07-14T02:46:31.713" v="1648"/>
          <ac:picMkLst>
            <pc:docMk/>
            <pc:sldMk cId="213268805" sldId="423"/>
            <ac:picMk id="5122" creationId="{3F8BF207-15F1-62CB-20EA-AA7ED4E8A04D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4:28:33.379" v="3817" actId="20577"/>
        <pc:sldMkLst>
          <pc:docMk/>
          <pc:sldMk cId="4136489348" sldId="424"/>
        </pc:sldMkLst>
        <pc:spChg chg="mod">
          <ac:chgData name="Shafer, Ethan H MAJ" userId="505e747c-87be-44c0-94c2-fc4c31a873c1" providerId="ADAL" clId="{DCE83B59-29CC-49E5-A17E-C9A0E6BBA5EB}" dt="2024-07-14T02:20:24.486" v="895" actId="20577"/>
          <ac:spMkLst>
            <pc:docMk/>
            <pc:sldMk cId="4136489348" sldId="424"/>
            <ac:spMk id="2" creationId="{1BAFB1AC-0194-5783-8310-9E46C61F6110}"/>
          </ac:spMkLst>
        </pc:spChg>
        <pc:spChg chg="mod">
          <ac:chgData name="Shafer, Ethan H MAJ" userId="505e747c-87be-44c0-94c2-fc4c31a873c1" providerId="ADAL" clId="{DCE83B59-29CC-49E5-A17E-C9A0E6BBA5EB}" dt="2024-07-14T04:28:33.379" v="3817" actId="20577"/>
          <ac:spMkLst>
            <pc:docMk/>
            <pc:sldMk cId="4136489348" sldId="424"/>
            <ac:spMk id="3" creationId="{6A609D8E-57C7-21A7-C074-CEACE772350C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3:04:21.157" v="1896" actId="20577"/>
        <pc:sldMkLst>
          <pc:docMk/>
          <pc:sldMk cId="4224059205" sldId="425"/>
        </pc:sldMkLst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2" creationId="{2F6822AD-78AE-2F9F-781E-6530CF20F27C}"/>
          </ac:spMkLst>
        </pc:spChg>
        <pc:spChg chg="del 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3" creationId="{BB022C7C-B026-F625-B3A5-2CE3E0DCF09A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6" creationId="{1B66DC60-4A69-7711-687E-F6417CB72EA3}"/>
          </ac:spMkLst>
        </pc:spChg>
        <pc:spChg chg="add del mod ord">
          <ac:chgData name="Shafer, Ethan H MAJ" userId="505e747c-87be-44c0-94c2-fc4c31a873c1" providerId="ADAL" clId="{DCE83B59-29CC-49E5-A17E-C9A0E6BBA5EB}" dt="2024-07-14T02:56:27.827" v="1728"/>
          <ac:spMkLst>
            <pc:docMk/>
            <pc:sldMk cId="4224059205" sldId="425"/>
            <ac:spMk id="7" creationId="{70D49B1D-8E63-CDC2-3AD4-19ADEC9A751F}"/>
          </ac:spMkLst>
        </pc:spChg>
        <pc:spChg chg="add del mod ord">
          <ac:chgData name="Shafer, Ethan H MAJ" userId="505e747c-87be-44c0-94c2-fc4c31a873c1" providerId="ADAL" clId="{DCE83B59-29CC-49E5-A17E-C9A0E6BBA5EB}" dt="2024-07-14T02:59:25.547" v="1842"/>
          <ac:spMkLst>
            <pc:docMk/>
            <pc:sldMk cId="4224059205" sldId="425"/>
            <ac:spMk id="8" creationId="{A34D4F8B-D4CD-895B-BFD0-C90B21CABE4C}"/>
          </ac:spMkLst>
        </pc:spChg>
        <pc:spChg chg="add del mod">
          <ac:chgData name="Shafer, Ethan H MAJ" userId="505e747c-87be-44c0-94c2-fc4c31a873c1" providerId="ADAL" clId="{DCE83B59-29CC-49E5-A17E-C9A0E6BBA5EB}" dt="2024-07-14T02:57:00.643" v="1791"/>
          <ac:spMkLst>
            <pc:docMk/>
            <pc:sldMk cId="4224059205" sldId="425"/>
            <ac:spMk id="9" creationId="{ABDFFF2E-C138-6AF2-CEF2-4B451E5FE100}"/>
          </ac:spMkLst>
        </pc:spChg>
        <pc:spChg chg="add del mod">
          <ac:chgData name="Shafer, Ethan H MAJ" userId="505e747c-87be-44c0-94c2-fc4c31a873c1" providerId="ADAL" clId="{DCE83B59-29CC-49E5-A17E-C9A0E6BBA5EB}" dt="2024-07-14T03:00:58.110" v="1870"/>
          <ac:spMkLst>
            <pc:docMk/>
            <pc:sldMk cId="4224059205" sldId="425"/>
            <ac:spMk id="13" creationId="{B00BC97E-5B10-F1BD-CDBE-6E60F9C46261}"/>
          </ac:spMkLst>
        </pc:spChg>
        <pc:graphicFrameChg chg="add mod">
          <ac:chgData name="Shafer, Ethan H MAJ" userId="505e747c-87be-44c0-94c2-fc4c31a873c1" providerId="ADAL" clId="{DCE83B59-29CC-49E5-A17E-C9A0E6BBA5EB}" dt="2024-07-14T02:59:25.497" v="1841"/>
          <ac:graphicFrameMkLst>
            <pc:docMk/>
            <pc:sldMk cId="4224059205" sldId="425"/>
            <ac:graphicFrameMk id="10" creationId="{375D3CB8-25B0-9A98-EB6E-C26B122326EC}"/>
          </ac:graphicFrameMkLst>
        </pc:graphicFrameChg>
        <pc:graphicFrameChg chg="add del mod modGraphic">
          <ac:chgData name="Shafer, Ethan H MAJ" userId="505e747c-87be-44c0-94c2-fc4c31a873c1" providerId="ADAL" clId="{DCE83B59-29CC-49E5-A17E-C9A0E6BBA5EB}" dt="2024-07-14T03:00:48.982" v="1859" actId="478"/>
          <ac:graphicFrameMkLst>
            <pc:docMk/>
            <pc:sldMk cId="4224059205" sldId="425"/>
            <ac:graphicFrameMk id="11" creationId="{C6740DDD-D0F1-05B0-84A9-F83E22C92BC7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3:00:58.042" v="1869"/>
          <ac:graphicFrameMkLst>
            <pc:docMk/>
            <pc:sldMk cId="4224059205" sldId="425"/>
            <ac:graphicFrameMk id="14" creationId="{097F2B5B-88D0-37F1-DFA0-63EC6B870A7B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3:01:11.457" v="1874" actId="1076"/>
          <ac:graphicFrameMkLst>
            <pc:docMk/>
            <pc:sldMk cId="4224059205" sldId="425"/>
            <ac:graphicFrameMk id="15" creationId="{952A193E-9E0A-E995-66FC-B5E57859C1BE}"/>
          </ac:graphicFrameMkLst>
        </pc:graphicFrameChg>
        <pc:picChg chg="add del mod">
          <ac:chgData name="Shafer, Ethan H MAJ" userId="505e747c-87be-44c0-94c2-fc4c31a873c1" providerId="ADAL" clId="{DCE83B59-29CC-49E5-A17E-C9A0E6BBA5EB}" dt="2024-07-14T02:56:59.607" v="1790" actId="478"/>
          <ac:picMkLst>
            <pc:docMk/>
            <pc:sldMk cId="4224059205" sldId="425"/>
            <ac:picMk id="8194" creationId="{52DF210D-1DB8-DF31-A161-200A4A8E84FB}"/>
          </ac:picMkLst>
        </pc:picChg>
        <pc:picChg chg="add mod">
          <ac:chgData name="Shafer, Ethan H MAJ" userId="505e747c-87be-44c0-94c2-fc4c31a873c1" providerId="ADAL" clId="{DCE83B59-29CC-49E5-A17E-C9A0E6BBA5EB}" dt="2024-07-14T02:59:58.864" v="1853" actId="1076"/>
          <ac:picMkLst>
            <pc:docMk/>
            <pc:sldMk cId="4224059205" sldId="425"/>
            <ac:picMk id="8196" creationId="{24F911DE-7FCA-D93D-96D5-4E53661A152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3:34:05.829" v="1937" actId="1076"/>
        <pc:sldMkLst>
          <pc:docMk/>
          <pc:sldMk cId="2459538913" sldId="426"/>
        </pc:sldMkLst>
        <pc:spChg chg="mod">
          <ac:chgData name="Shafer, Ethan H MAJ" userId="505e747c-87be-44c0-94c2-fc4c31a873c1" providerId="ADAL" clId="{DCE83B59-29CC-49E5-A17E-C9A0E6BBA5EB}" dt="2024-07-14T02:20:49.336" v="901" actId="20577"/>
          <ac:spMkLst>
            <pc:docMk/>
            <pc:sldMk cId="2459538913" sldId="426"/>
            <ac:spMk id="2" creationId="{2D5F6967-5E4D-1A97-032B-96BBD1708CC9}"/>
          </ac:spMkLst>
        </pc:spChg>
        <pc:spChg chg="del mod">
          <ac:chgData name="Shafer, Ethan H MAJ" userId="505e747c-87be-44c0-94c2-fc4c31a873c1" providerId="ADAL" clId="{DCE83B59-29CC-49E5-A17E-C9A0E6BBA5EB}" dt="2024-07-14T03:34:00.925" v="1935"/>
          <ac:spMkLst>
            <pc:docMk/>
            <pc:sldMk cId="2459538913" sldId="426"/>
            <ac:spMk id="3" creationId="{1B0F4C1A-BAC6-5A85-E5AA-5F88D3A36761}"/>
          </ac:spMkLst>
        </pc:spChg>
        <pc:picChg chg="add mod">
          <ac:chgData name="Shafer, Ethan H MAJ" userId="505e747c-87be-44c0-94c2-fc4c31a873c1" providerId="ADAL" clId="{DCE83B59-29CC-49E5-A17E-C9A0E6BBA5EB}" dt="2024-07-14T03:34:05.829" v="1937" actId="1076"/>
          <ac:picMkLst>
            <pc:docMk/>
            <pc:sldMk cId="2459538913" sldId="426"/>
            <ac:picMk id="10242" creationId="{AE75FDA3-ECC7-9895-C5E0-A5B2122725A9}"/>
          </ac:picMkLst>
        </pc:picChg>
      </pc:sldChg>
      <pc:sldChg chg="addSp delSp modSp new mod modNotesTx">
        <pc:chgData name="Shafer, Ethan H MAJ" userId="505e747c-87be-44c0-94c2-fc4c31a873c1" providerId="ADAL" clId="{DCE83B59-29CC-49E5-A17E-C9A0E6BBA5EB}" dt="2024-07-14T03:45:19.409" v="2300" actId="20577"/>
        <pc:sldMkLst>
          <pc:docMk/>
          <pc:sldMk cId="2268954444" sldId="427"/>
        </pc:sldMkLst>
        <pc:spChg chg="mod">
          <ac:chgData name="Shafer, Ethan H MAJ" userId="505e747c-87be-44c0-94c2-fc4c31a873c1" providerId="ADAL" clId="{DCE83B59-29CC-49E5-A17E-C9A0E6BBA5EB}" dt="2024-07-14T02:20:56.496" v="904" actId="20577"/>
          <ac:spMkLst>
            <pc:docMk/>
            <pc:sldMk cId="2268954444" sldId="427"/>
            <ac:spMk id="2" creationId="{4EFA2609-8D4F-E56B-FDA3-BE7698FB4AB7}"/>
          </ac:spMkLst>
        </pc:spChg>
        <pc:spChg chg="del mod">
          <ac:chgData name="Shafer, Ethan H MAJ" userId="505e747c-87be-44c0-94c2-fc4c31a873c1" providerId="ADAL" clId="{DCE83B59-29CC-49E5-A17E-C9A0E6BBA5EB}" dt="2024-07-14T03:43:40.199" v="1941"/>
          <ac:spMkLst>
            <pc:docMk/>
            <pc:sldMk cId="2268954444" sldId="427"/>
            <ac:spMk id="3" creationId="{9A67B661-405D-4C6E-9274-4D3DF94FBDED}"/>
          </ac:spMkLst>
        </pc:spChg>
        <pc:picChg chg="add mod">
          <ac:chgData name="Shafer, Ethan H MAJ" userId="505e747c-87be-44c0-94c2-fc4c31a873c1" providerId="ADAL" clId="{DCE83B59-29CC-49E5-A17E-C9A0E6BBA5EB}" dt="2024-07-14T03:43:40.199" v="1941"/>
          <ac:picMkLst>
            <pc:docMk/>
            <pc:sldMk cId="2268954444" sldId="427"/>
            <ac:picMk id="11266" creationId="{7D488097-BAE7-3BF8-3F54-89E1B17888DC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3:57:31.018" v="2633" actId="12"/>
        <pc:sldMkLst>
          <pc:docMk/>
          <pc:sldMk cId="3047376269" sldId="428"/>
        </pc:sldMkLst>
        <pc:spChg chg="mod">
          <ac:chgData name="Shafer, Ethan H MAJ" userId="505e747c-87be-44c0-94c2-fc4c31a873c1" providerId="ADAL" clId="{DCE83B59-29CC-49E5-A17E-C9A0E6BBA5EB}" dt="2024-07-14T03:47:06.722" v="2439" actId="20577"/>
          <ac:spMkLst>
            <pc:docMk/>
            <pc:sldMk cId="3047376269" sldId="428"/>
            <ac:spMk id="2" creationId="{0BA71BB9-7474-7052-D39F-9D5E24B40F11}"/>
          </ac:spMkLst>
        </pc:spChg>
        <pc:spChg chg="mod">
          <ac:chgData name="Shafer, Ethan H MAJ" userId="505e747c-87be-44c0-94c2-fc4c31a873c1" providerId="ADAL" clId="{DCE83B59-29CC-49E5-A17E-C9A0E6BBA5EB}" dt="2024-07-14T03:57:31.018" v="2633" actId="12"/>
          <ac:spMkLst>
            <pc:docMk/>
            <pc:sldMk cId="3047376269" sldId="428"/>
            <ac:spMk id="3" creationId="{1C34F908-EB36-4E7C-3385-B8E314C5C86B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2:26.696" v="1331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DCE83B59-29CC-49E5-A17E-C9A0E6BBA5EB}" dt="2024-07-14T02:31:49.857" v="1154" actId="20577"/>
          <ac:spMkLst>
            <pc:docMk/>
            <pc:sldMk cId="1277706378" sldId="429"/>
            <ac:spMk id="2" creationId="{F9FAB29C-AEE5-0F1D-A9B8-CCA9FFC14472}"/>
          </ac:spMkLst>
        </pc:spChg>
        <pc:spChg chg="mod">
          <ac:chgData name="Shafer, Ethan H MAJ" userId="505e747c-87be-44c0-94c2-fc4c31a873c1" providerId="ADAL" clId="{DCE83B59-29CC-49E5-A17E-C9A0E6BBA5EB}" dt="2024-07-14T02:32:26.696" v="1331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7:01.007" v="1506" actId="20577"/>
        <pc:sldMkLst>
          <pc:docMk/>
          <pc:sldMk cId="2231045084" sldId="430"/>
        </pc:sldMkLst>
        <pc:spChg chg="mod">
          <ac:chgData name="Shafer, Ethan H MAJ" userId="505e747c-87be-44c0-94c2-fc4c31a873c1" providerId="ADAL" clId="{DCE83B59-29CC-49E5-A17E-C9A0E6BBA5EB}" dt="2024-07-14T02:36:00.056" v="1369" actId="20577"/>
          <ac:spMkLst>
            <pc:docMk/>
            <pc:sldMk cId="2231045084" sldId="430"/>
            <ac:spMk id="2" creationId="{8B3848C0-0466-A48E-79DB-249600A4B447}"/>
          </ac:spMkLst>
        </pc:spChg>
        <pc:spChg chg="mod">
          <ac:chgData name="Shafer, Ethan H MAJ" userId="505e747c-87be-44c0-94c2-fc4c31a873c1" providerId="ADAL" clId="{DCE83B59-29CC-49E5-A17E-C9A0E6BBA5EB}" dt="2024-07-14T02:37:01.007" v="1506" actId="20577"/>
          <ac:spMkLst>
            <pc:docMk/>
            <pc:sldMk cId="2231045084" sldId="430"/>
            <ac:spMk id="3" creationId="{F200C77D-481D-7067-2A81-C09FE0C46572}"/>
          </ac:spMkLst>
        </pc:spChg>
      </pc:sldChg>
      <pc:sldChg chg="modSp add mod modNotesTx">
        <pc:chgData name="Shafer, Ethan H MAJ" userId="505e747c-87be-44c0-94c2-fc4c31a873c1" providerId="ADAL" clId="{DCE83B59-29CC-49E5-A17E-C9A0E6BBA5EB}" dt="2024-07-14T02:37:52.056" v="1642" actId="20577"/>
        <pc:sldMkLst>
          <pc:docMk/>
          <pc:sldMk cId="3810137962" sldId="431"/>
        </pc:sldMkLst>
        <pc:spChg chg="mod">
          <ac:chgData name="Shafer, Ethan H MAJ" userId="505e747c-87be-44c0-94c2-fc4c31a873c1" providerId="ADAL" clId="{DCE83B59-29CC-49E5-A17E-C9A0E6BBA5EB}" dt="2024-07-14T02:37:18.811" v="1536" actId="20577"/>
          <ac:spMkLst>
            <pc:docMk/>
            <pc:sldMk cId="3810137962" sldId="431"/>
            <ac:spMk id="2" creationId="{6BF5711D-C7BA-7497-76B1-1E4A26C9CD6D}"/>
          </ac:spMkLst>
        </pc:spChg>
      </pc:sldChg>
      <pc:sldChg chg="addSp delSp modSp add mod modNotesTx">
        <pc:chgData name="Shafer, Ethan H MAJ" userId="505e747c-87be-44c0-94c2-fc4c31a873c1" providerId="ADAL" clId="{DCE83B59-29CC-49E5-A17E-C9A0E6BBA5EB}" dt="2024-07-14T04:15:26.784" v="3719" actId="20577"/>
        <pc:sldMkLst>
          <pc:docMk/>
          <pc:sldMk cId="314782937" sldId="432"/>
        </pc:sldMkLst>
        <pc:spChg chg="add del mod">
          <ac:chgData name="Shafer, Ethan H MAJ" userId="505e747c-87be-44c0-94c2-fc4c31a873c1" providerId="ADAL" clId="{DCE83B59-29CC-49E5-A17E-C9A0E6BBA5EB}" dt="2024-07-14T02:50:34.047" v="1658"/>
          <ac:spMkLst>
            <pc:docMk/>
            <pc:sldMk cId="314782937" sldId="432"/>
            <ac:spMk id="3" creationId="{D8ED6FDA-C3FF-FC5D-CC4E-B23A7E7A08BF}"/>
          </ac:spMkLst>
        </pc:spChg>
        <pc:graphicFrameChg chg="add del mod">
          <ac:chgData name="Shafer, Ethan H MAJ" userId="505e747c-87be-44c0-94c2-fc4c31a873c1" providerId="ADAL" clId="{DCE83B59-29CC-49E5-A17E-C9A0E6BBA5EB}" dt="2024-07-14T02:51:19.629" v="1668" actId="478"/>
          <ac:graphicFrameMkLst>
            <pc:docMk/>
            <pc:sldMk cId="314782937" sldId="432"/>
            <ac:graphicFrameMk id="7" creationId="{9DFCB49E-58B2-B023-85C5-2B006FEBDF5D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2:51:56.186" v="1669"/>
          <ac:graphicFrameMkLst>
            <pc:docMk/>
            <pc:sldMk cId="314782937" sldId="432"/>
            <ac:graphicFrameMk id="8" creationId="{8DD29F06-CE39-61A9-8681-AF8063FD4B35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4:14:54.659" v="3718" actId="120"/>
          <ac:graphicFrameMkLst>
            <pc:docMk/>
            <pc:sldMk cId="314782937" sldId="432"/>
            <ac:graphicFrameMk id="9" creationId="{31229BA0-2EC2-A7DB-CA6C-611416FF737F}"/>
          </ac:graphicFrameMkLst>
        </pc:graphicFrameChg>
        <pc:graphicFrameChg chg="mod modGraphic">
          <ac:chgData name="Shafer, Ethan H MAJ" userId="505e747c-87be-44c0-94c2-fc4c31a873c1" providerId="ADAL" clId="{DCE83B59-29CC-49E5-A17E-C9A0E6BBA5EB}" dt="2024-07-14T02:53:01.090" v="1726" actId="1076"/>
          <ac:graphicFrameMkLst>
            <pc:docMk/>
            <pc:sldMk cId="314782937" sldId="432"/>
            <ac:graphicFrameMk id="10" creationId="{9C022F05-15F6-654D-1330-BACA47507FF7}"/>
          </ac:graphicFrameMkLst>
        </pc:graphicFrameChg>
        <pc:picChg chg="del">
          <ac:chgData name="Shafer, Ethan H MAJ" userId="505e747c-87be-44c0-94c2-fc4c31a873c1" providerId="ADAL" clId="{DCE83B59-29CC-49E5-A17E-C9A0E6BBA5EB}" dt="2024-07-14T02:50:32.857" v="1657" actId="478"/>
          <ac:picMkLst>
            <pc:docMk/>
            <pc:sldMk cId="314782937" sldId="432"/>
            <ac:picMk id="5122" creationId="{3F8BF207-15F1-62CB-20EA-AA7ED4E8A04D}"/>
          </ac:picMkLst>
        </pc:picChg>
        <pc:picChg chg="add mod">
          <ac:chgData name="Shafer, Ethan H MAJ" userId="505e747c-87be-44c0-94c2-fc4c31a873c1" providerId="ADAL" clId="{DCE83B59-29CC-49E5-A17E-C9A0E6BBA5EB}" dt="2024-07-14T02:50:38.317" v="1660" actId="14100"/>
          <ac:picMkLst>
            <pc:docMk/>
            <pc:sldMk cId="314782937" sldId="432"/>
            <ac:picMk id="7170" creationId="{3512AC74-E2CE-477F-8618-8AA41EEE3C95}"/>
          </ac:picMkLst>
        </pc:picChg>
      </pc:sldChg>
      <pc:sldChg chg="addSp delSp modSp add mod modClrScheme chgLayout modNotesTx">
        <pc:chgData name="Shafer, Ethan H MAJ" userId="505e747c-87be-44c0-94c2-fc4c31a873c1" providerId="ADAL" clId="{DCE83B59-29CC-49E5-A17E-C9A0E6BBA5EB}" dt="2024-07-14T03:04:03.938" v="1882" actId="20577"/>
        <pc:sldMkLst>
          <pc:docMk/>
          <pc:sldMk cId="802819217" sldId="433"/>
        </pc:sldMkLst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2" creationId="{2F6822AD-78AE-2F9F-781E-6530CF20F27C}"/>
          </ac:spMkLst>
        </pc:spChg>
        <pc:spChg chg="add del mod">
          <ac:chgData name="Shafer, Ethan H MAJ" userId="505e747c-87be-44c0-94c2-fc4c31a873c1" providerId="ADAL" clId="{DCE83B59-29CC-49E5-A17E-C9A0E6BBA5EB}" dt="2024-07-14T03:03:38.657" v="1877"/>
          <ac:spMkLst>
            <pc:docMk/>
            <pc:sldMk cId="802819217" sldId="433"/>
            <ac:spMk id="3" creationId="{60479372-EA39-AF76-679E-114F5400027F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6" creationId="{1B66DC60-4A69-7711-687E-F6417CB72EA3}"/>
          </ac:spMkLst>
        </pc:spChg>
        <pc:spChg chg="add del mo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8" creationId="{19E1575A-C159-282F-E4BC-00022C418964}"/>
          </ac:spMkLst>
        </pc:spChg>
        <pc:graphicFrameChg chg="del">
          <ac:chgData name="Shafer, Ethan H MAJ" userId="505e747c-87be-44c0-94c2-fc4c31a873c1" providerId="ADAL" clId="{DCE83B59-29CC-49E5-A17E-C9A0E6BBA5EB}" dt="2024-07-14T03:03:43.079" v="1878" actId="478"/>
          <ac:graphicFrameMkLst>
            <pc:docMk/>
            <pc:sldMk cId="802819217" sldId="433"/>
            <ac:graphicFrameMk id="15" creationId="{952A193E-9E0A-E995-66FC-B5E57859C1BE}"/>
          </ac:graphicFrameMkLst>
        </pc:graphicFrameChg>
        <pc:picChg chg="del">
          <ac:chgData name="Shafer, Ethan H MAJ" userId="505e747c-87be-44c0-94c2-fc4c31a873c1" providerId="ADAL" clId="{DCE83B59-29CC-49E5-A17E-C9A0E6BBA5EB}" dt="2024-07-14T03:03:37.557" v="1876" actId="478"/>
          <ac:picMkLst>
            <pc:docMk/>
            <pc:sldMk cId="802819217" sldId="433"/>
            <ac:picMk id="8196" creationId="{24F911DE-7FCA-D93D-96D5-4E53661A1527}"/>
          </ac:picMkLst>
        </pc:picChg>
        <pc:picChg chg="add mod ord">
          <ac:chgData name="Shafer, Ethan H MAJ" userId="505e747c-87be-44c0-94c2-fc4c31a873c1" providerId="ADAL" clId="{DCE83B59-29CC-49E5-A17E-C9A0E6BBA5EB}" dt="2024-07-14T03:03:53.110" v="1880" actId="12788"/>
          <ac:picMkLst>
            <pc:docMk/>
            <pc:sldMk cId="802819217" sldId="433"/>
            <ac:picMk id="9218" creationId="{5C283C3A-AA30-1295-698B-F4605D05A4DE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4T03:46:26.691" v="2352" actId="20577"/>
        <pc:sldMkLst>
          <pc:docMk/>
          <pc:sldMk cId="3818507904" sldId="434"/>
        </pc:sldMkLst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2" creationId="{39A44781-CCFF-5F59-B181-D8E208CC07B9}"/>
          </ac:spMkLst>
        </pc:spChg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3" creationId="{794C5994-DC54-40C0-F570-1272A89C0B8E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4" creationId="{BC08AA67-351E-FC47-4016-C705D1382814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5" creationId="{28F1E1E3-69AC-6436-F78E-4D11F0798A8B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6" creationId="{57EC0563-16E4-FEB6-58FD-08178F0D5C8D}"/>
          </ac:spMkLst>
        </pc:spChg>
        <pc:spChg chg="add mod ord">
          <ac:chgData name="Shafer, Ethan H MAJ" userId="505e747c-87be-44c0-94c2-fc4c31a873c1" providerId="ADAL" clId="{DCE83B59-29CC-49E5-A17E-C9A0E6BBA5EB}" dt="2024-07-14T03:46:26.691" v="2352" actId="20577"/>
          <ac:spMkLst>
            <pc:docMk/>
            <pc:sldMk cId="3818507904" sldId="434"/>
            <ac:spMk id="7" creationId="{6AC26A14-9378-45FF-6E85-363D143972B3}"/>
          </ac:spMkLst>
        </pc:spChg>
        <pc:spChg chg="add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8" creationId="{CFB84E65-6257-D015-7F1B-C39C1B0F7C2E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3:43.853" v="3607" actId="20577"/>
        <pc:sldMkLst>
          <pc:docMk/>
          <pc:sldMk cId="3355581330" sldId="435"/>
        </pc:sldMkLst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2" creationId="{54C7F039-87E7-684A-83C8-B5D2CBC228FE}"/>
          </ac:spMkLst>
        </pc:spChg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3" creationId="{02DD7E85-2D00-A6D6-B36E-931D371D9199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4" creationId="{01DD5D00-FAE1-CF62-5DA5-9617D79C83FB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5" creationId="{D093F7E7-CB0F-5D1E-9094-5606C518FB44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6" creationId="{E7A55C49-8114-821C-CFA0-FC937AAB6F30}"/>
          </ac:spMkLst>
        </pc:spChg>
        <pc:spChg chg="add mod ord">
          <ac:chgData name="Shafer, Ethan H MAJ" userId="505e747c-87be-44c0-94c2-fc4c31a873c1" providerId="ADAL" clId="{DCE83B59-29CC-49E5-A17E-C9A0E6BBA5EB}" dt="2024-07-14T04:03:44.086" v="3001" actId="20577"/>
          <ac:spMkLst>
            <pc:docMk/>
            <pc:sldMk cId="3355581330" sldId="435"/>
            <ac:spMk id="7" creationId="{046C9505-8426-4560-9F7B-C67315EF0CD5}"/>
          </ac:spMkLst>
        </pc:spChg>
        <pc:spChg chg="add del 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8" creationId="{FA329272-9A87-24CD-9888-DAADF3885016}"/>
          </ac:spMkLst>
        </pc:spChg>
        <pc:spChg chg="add mod ord">
          <ac:chgData name="Shafer, Ethan H MAJ" userId="505e747c-87be-44c0-94c2-fc4c31a873c1" providerId="ADAL" clId="{DCE83B59-29CC-49E5-A17E-C9A0E6BBA5EB}" dt="2024-07-14T04:03:59.588" v="3025" actId="12"/>
          <ac:spMkLst>
            <pc:docMk/>
            <pc:sldMk cId="3355581330" sldId="435"/>
            <ac:spMk id="9" creationId="{4E18AFE5-ACD1-2D09-018C-674FE4F9B054}"/>
          </ac:spMkLst>
        </pc:spChg>
        <pc:spChg chg="add mod ord">
          <ac:chgData name="Shafer, Ethan H MAJ" userId="505e747c-87be-44c0-94c2-fc4c31a873c1" providerId="ADAL" clId="{DCE83B59-29CC-49E5-A17E-C9A0E6BBA5EB}" dt="2024-07-14T04:04:14.062" v="3027" actId="11"/>
          <ac:spMkLst>
            <pc:docMk/>
            <pc:sldMk cId="3355581330" sldId="435"/>
            <ac:spMk id="10" creationId="{452D90C7-5A1C-302B-F08D-6240AAEB4EC5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5:15:35.560" v="3820" actId="20577"/>
        <pc:sldMkLst>
          <pc:docMk/>
          <pc:sldMk cId="1595415129" sldId="436"/>
        </pc:sldMkLst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2" creationId="{4089EBD0-78F6-0808-C9B0-9E827E9D4426}"/>
          </ac:spMkLst>
        </pc:spChg>
        <pc:spChg chg="del 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3" creationId="{7B0A78F7-1FA7-55C8-953B-F2D61BE51037}"/>
          </ac:spMkLst>
        </pc:spChg>
        <pc:spChg chg="del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4" creationId="{7BAB4D21-CA6B-2A34-A490-4E1C418BD4EF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5" creationId="{3341E5C6-5D0A-2A11-C8CB-70F8856BE92C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6" creationId="{B7192D5C-6F18-D294-3362-44A839A20376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7" creationId="{F2A681B9-22EF-F463-AAEB-D998ACDF5CFD}"/>
          </ac:spMkLst>
        </pc:spChg>
        <pc:spChg chg="add mod ord">
          <ac:chgData name="Shafer, Ethan H MAJ" userId="505e747c-87be-44c0-94c2-fc4c31a873c1" providerId="ADAL" clId="{DCE83B59-29CC-49E5-A17E-C9A0E6BBA5EB}" dt="2024-07-14T05:15:35.560" v="3820" actId="20577"/>
          <ac:spMkLst>
            <pc:docMk/>
            <pc:sldMk cId="1595415129" sldId="436"/>
            <ac:spMk id="8" creationId="{F0DED245-F7FE-411A-9DAE-3C050B279029}"/>
          </ac:spMkLst>
        </pc:spChg>
      </pc:sldChg>
      <pc:sldChg chg="modSp new del mod">
        <pc:chgData name="Shafer, Ethan H MAJ" userId="505e747c-87be-44c0-94c2-fc4c31a873c1" providerId="ADAL" clId="{DCE83B59-29CC-49E5-A17E-C9A0E6BBA5EB}" dt="2024-07-14T04:04:50.909" v="3028" actId="47"/>
        <pc:sldMkLst>
          <pc:docMk/>
          <pc:sldMk cId="1985458619" sldId="436"/>
        </pc:sldMkLst>
        <pc:spChg chg="mod">
          <ac:chgData name="Shafer, Ethan H MAJ" userId="505e747c-87be-44c0-94c2-fc4c31a873c1" providerId="ADAL" clId="{DCE83B59-29CC-49E5-A17E-C9A0E6BBA5EB}" dt="2024-07-14T04:03:56.574" v="3024" actId="20577"/>
          <ac:spMkLst>
            <pc:docMk/>
            <pc:sldMk cId="1985458619" sldId="436"/>
            <ac:spMk id="2" creationId="{55E7EEAF-5430-4236-CA50-F766074CBA7F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4:12:56.122" v="3514" actId="20577"/>
        <pc:sldMkLst>
          <pc:docMk/>
          <pc:sldMk cId="1660836599" sldId="437"/>
        </pc:sldMkLst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2" creationId="{3CA2F332-D7C0-0255-1D3F-AECCCE9C11C0}"/>
          </ac:spMkLst>
        </pc:spChg>
        <pc:spChg chg="del 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3" creationId="{C2474361-0EE0-4D12-14CF-433A2E29DE43}"/>
          </ac:spMkLst>
        </pc:spChg>
        <pc:spChg chg="del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4" creationId="{F1E11055-5632-1DDF-968F-22689A93F3D0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5" creationId="{773423C7-FEE7-7F1A-429E-80D3D3B913F9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6" creationId="{7D042BE6-1A1E-636E-D9B2-02F91D96F3A2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7" creationId="{599C3C5B-9102-18FD-93D8-CC565941D0AA}"/>
          </ac:spMkLst>
        </pc:spChg>
        <pc:spChg chg="add mod ord">
          <ac:chgData name="Shafer, Ethan H MAJ" userId="505e747c-87be-44c0-94c2-fc4c31a873c1" providerId="ADAL" clId="{DCE83B59-29CC-49E5-A17E-C9A0E6BBA5EB}" dt="2024-07-14T04:12:56.122" v="3514" actId="20577"/>
          <ac:spMkLst>
            <pc:docMk/>
            <pc:sldMk cId="1660836599" sldId="437"/>
            <ac:spMk id="8" creationId="{1F733B1F-F0A9-AADB-3904-B721BB0E3637}"/>
          </ac:spMkLst>
        </pc:spChg>
      </pc:sldChg>
      <pc:sldChg chg="addSp delSp modSp new mod ord modNotesTx">
        <pc:chgData name="Shafer, Ethan H MAJ" userId="505e747c-87be-44c0-94c2-fc4c31a873c1" providerId="ADAL" clId="{DCE83B59-29CC-49E5-A17E-C9A0E6BBA5EB}" dt="2024-07-15T04:50:27.998" v="3885" actId="20577"/>
        <pc:sldMkLst>
          <pc:docMk/>
          <pc:sldMk cId="73479689" sldId="438"/>
        </pc:sldMkLst>
        <pc:spChg chg="mod">
          <ac:chgData name="Shafer, Ethan H MAJ" userId="505e747c-87be-44c0-94c2-fc4c31a873c1" providerId="ADAL" clId="{DCE83B59-29CC-49E5-A17E-C9A0E6BBA5EB}" dt="2024-07-14T04:26:36.139" v="3746" actId="20577"/>
          <ac:spMkLst>
            <pc:docMk/>
            <pc:sldMk cId="73479689" sldId="438"/>
            <ac:spMk id="2" creationId="{C92D384B-49AA-506B-8741-E4B74EC9659B}"/>
          </ac:spMkLst>
        </pc:spChg>
        <pc:spChg chg="del">
          <ac:chgData name="Shafer, Ethan H MAJ" userId="505e747c-87be-44c0-94c2-fc4c31a873c1" providerId="ADAL" clId="{DCE83B59-29CC-49E5-A17E-C9A0E6BBA5EB}" dt="2024-07-14T04:27:03.471" v="3747" actId="22"/>
          <ac:spMkLst>
            <pc:docMk/>
            <pc:sldMk cId="73479689" sldId="438"/>
            <ac:spMk id="3" creationId="{EACCF5DC-8825-2096-432E-AE90CC3CB932}"/>
          </ac:spMkLst>
        </pc:spChg>
        <pc:picChg chg="add mod ord">
          <ac:chgData name="Shafer, Ethan H MAJ" userId="505e747c-87be-44c0-94c2-fc4c31a873c1" providerId="ADAL" clId="{DCE83B59-29CC-49E5-A17E-C9A0E6BBA5EB}" dt="2024-07-14T04:27:03.471" v="3747" actId="22"/>
          <ac:picMkLst>
            <pc:docMk/>
            <pc:sldMk cId="73479689" sldId="438"/>
            <ac:picMk id="8" creationId="{3401F8EB-01F4-D672-D5E9-DC7C3B089431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5T04:50:08.476" v="3838" actId="20577"/>
        <pc:sldMkLst>
          <pc:docMk/>
          <pc:sldMk cId="2561248663" sldId="439"/>
        </pc:sldMkLst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2" creationId="{E0126C14-6441-BE1D-14BC-784C481147D3}"/>
          </ac:spMkLst>
        </pc:spChg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3" creationId="{E7A9C97D-D74C-DFD5-ADCF-A15C268BBFA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4" creationId="{2AC20E4C-AF81-A96C-4BD7-BEBFC17AF384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5" creationId="{8334EB3D-95B1-B87E-884E-93A17B85B6F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6" creationId="{E45E7D3F-ADE4-567E-AFEB-DEF11B5312EB}"/>
          </ac:spMkLst>
        </pc:spChg>
        <pc:spChg chg="add mod ord">
          <ac:chgData name="Shafer, Ethan H MAJ" userId="505e747c-87be-44c0-94c2-fc4c31a873c1" providerId="ADAL" clId="{DCE83B59-29CC-49E5-A17E-C9A0E6BBA5EB}" dt="2024-07-15T04:50:08.476" v="3838" actId="20577"/>
          <ac:spMkLst>
            <pc:docMk/>
            <pc:sldMk cId="2561248663" sldId="439"/>
            <ac:spMk id="7" creationId="{4AAF0317-92BD-62FB-A5EF-FC28254F58D8}"/>
          </ac:spMkLst>
        </pc:spChg>
        <pc:spChg chg="add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8" creationId="{6FD4162D-2241-1C83-7E4C-3C9C752DF7C2}"/>
          </ac:spMkLst>
        </pc:spChg>
      </pc:sldChg>
    </pc:docChg>
  </pc:docChgLst>
  <pc:docChgLst>
    <pc:chgData name="Miner, Nina CPT" userId="S::nina.miner@westpoint.edu::1877bd75-b408-4e8d-b9b1-1e910180d3c8" providerId="AD" clId="Web-{2B56A6C3-79DF-C13D-B83D-DBDBE49CF37E}"/>
    <pc:docChg chg="modSld">
      <pc:chgData name="Miner, Nina CPT" userId="S::nina.miner@westpoint.edu::1877bd75-b408-4e8d-b9b1-1e910180d3c8" providerId="AD" clId="Web-{2B56A6C3-79DF-C13D-B83D-DBDBE49CF37E}" dt="2023-07-09T18:45:13.082" v="3" actId="20577"/>
      <pc:docMkLst>
        <pc:docMk/>
      </pc:docMkLst>
      <pc:sldChg chg="modSp">
        <pc:chgData name="Miner, Nina CPT" userId="S::nina.miner@westpoint.edu::1877bd75-b408-4e8d-b9b1-1e910180d3c8" providerId="AD" clId="Web-{2B56A6C3-79DF-C13D-B83D-DBDBE49CF37E}" dt="2023-07-09T18:45:13.082" v="3" actId="20577"/>
        <pc:sldMkLst>
          <pc:docMk/>
          <pc:sldMk cId="1411056543" sldId="271"/>
        </pc:sldMkLst>
        <pc:spChg chg="mod">
          <ac:chgData name="Miner, Nina CPT" userId="S::nina.miner@westpoint.edu::1877bd75-b408-4e8d-b9b1-1e910180d3c8" providerId="AD" clId="Web-{2B56A6C3-79DF-C13D-B83D-DBDBE49CF37E}" dt="2023-07-09T18:45:13.082" v="3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Jonathan Sloan" userId="b55b9a62-7ad6-43ea-8df1-928d32393756" providerId="ADAL" clId="{BE14F6F7-13FE-46C7-B7F5-7EA8CEFF8312}"/>
    <pc:docChg chg="modSld">
      <pc:chgData name="Jonathan Sloan" userId="b55b9a62-7ad6-43ea-8df1-928d32393756" providerId="ADAL" clId="{BE14F6F7-13FE-46C7-B7F5-7EA8CEFF8312}" dt="2021-06-30T12:40:07.635" v="199" actId="20577"/>
      <pc:docMkLst>
        <pc:docMk/>
      </pc:docMkLst>
      <pc:sldChg chg="modNotesTx">
        <pc:chgData name="Jonathan Sloan" userId="b55b9a62-7ad6-43ea-8df1-928d32393756" providerId="ADAL" clId="{BE14F6F7-13FE-46C7-B7F5-7EA8CEFF8312}" dt="2021-06-30T12:40:07.635" v="199" actId="20577"/>
        <pc:sldMkLst>
          <pc:docMk/>
          <pc:sldMk cId="1994102514" sldId="261"/>
        </pc:sldMkLst>
      </pc:sldChg>
    </pc:docChg>
  </pc:docChgLst>
  <pc:docChgLst>
    <pc:chgData name="Miner, Nina CPT" userId="S::nina.miner@westpoint.edu::1877bd75-b408-4e8d-b9b1-1e910180d3c8" providerId="AD" clId="Web-{A413E212-C4C6-A2EE-8AE7-4C339B56E9BD}"/>
    <pc:docChg chg="modSld">
      <pc:chgData name="Miner, Nina CPT" userId="S::nina.miner@westpoint.edu::1877bd75-b408-4e8d-b9b1-1e910180d3c8" providerId="AD" clId="Web-{A413E212-C4C6-A2EE-8AE7-4C339B56E9BD}" dt="2023-01-03T20:59:47.475" v="86"/>
      <pc:docMkLst>
        <pc:docMk/>
      </pc:docMkLst>
      <pc:sldChg chg="modSp">
        <pc:chgData name="Miner, Nina CPT" userId="S::nina.miner@westpoint.edu::1877bd75-b408-4e8d-b9b1-1e910180d3c8" providerId="AD" clId="Web-{A413E212-C4C6-A2EE-8AE7-4C339B56E9BD}" dt="2023-01-03T20:57:14.095" v="17" actId="20577"/>
        <pc:sldMkLst>
          <pc:docMk/>
          <pc:sldMk cId="2628425495" sldId="256"/>
        </pc:sldMkLst>
        <pc:spChg chg="mod">
          <ac:chgData name="Miner, Nina CPT" userId="S::nina.miner@westpoint.edu::1877bd75-b408-4e8d-b9b1-1e910180d3c8" providerId="AD" clId="Web-{A413E212-C4C6-A2EE-8AE7-4C339B56E9BD}" dt="2023-01-03T20:57:14.095" v="1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modSp">
        <pc:chgData name="Miner, Nina CPT" userId="S::nina.miner@westpoint.edu::1877bd75-b408-4e8d-b9b1-1e910180d3c8" providerId="AD" clId="Web-{A413E212-C4C6-A2EE-8AE7-4C339B56E9BD}" dt="2023-01-03T20:59:47.475" v="86"/>
        <pc:sldMkLst>
          <pc:docMk/>
          <pc:sldMk cId="4243758166" sldId="269"/>
        </pc:sldMkLst>
        <pc:spChg chg="mod">
          <ac:chgData name="Miner, Nina CPT" userId="S::nina.miner@westpoint.edu::1877bd75-b408-4e8d-b9b1-1e910180d3c8" providerId="AD" clId="Web-{A413E212-C4C6-A2EE-8AE7-4C339B56E9BD}" dt="2023-01-03T20:59:12.099" v="28" actId="20577"/>
          <ac:spMkLst>
            <pc:docMk/>
            <pc:sldMk cId="4243758166" sldId="269"/>
            <ac:spMk id="13" creationId="{6C1FAB85-3961-49F6-A40E-8575D03EA160}"/>
          </ac:spMkLst>
        </pc:spChg>
        <pc:graphicFrameChg chg="mod modGraphic">
          <ac:chgData name="Miner, Nina CPT" userId="S::nina.miner@westpoint.edu::1877bd75-b408-4e8d-b9b1-1e910180d3c8" providerId="AD" clId="Web-{A413E212-C4C6-A2EE-8AE7-4C339B56E9BD}" dt="2023-01-03T20:59:47.475" v="86"/>
          <ac:graphicFrameMkLst>
            <pc:docMk/>
            <pc:sldMk cId="4243758166" sldId="269"/>
            <ac:graphicFrameMk id="8" creationId="{29F8C70A-C069-4BC1-9E81-74CB9AC20D6D}"/>
          </ac:graphicFrameMkLst>
        </pc:graphicFrame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B8FD1-9D11-438C-A9F7-698C2E23E0AB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8974C-8A63-4254-9563-4BCDFF8F1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56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ighlight>
                  <a:srgbClr val="C0C0C0"/>
                </a:highlight>
              </a:rPr>
              <a:t>What is the point of CS393?</a:t>
            </a:r>
          </a:p>
          <a:p>
            <a:r>
              <a:rPr lang="en-US" dirty="0">
                <a:highlight>
                  <a:srgbClr val="C0C0C0"/>
                </a:highlight>
              </a:rPr>
              <a:t>- Teach you to think (like a scientist/engineer)</a:t>
            </a:r>
          </a:p>
          <a:p>
            <a:r>
              <a:rPr lang="en-US" dirty="0">
                <a:highlight>
                  <a:srgbClr val="C0C0C0"/>
                </a:highlight>
              </a:rPr>
              <a:t>- Iterative design process</a:t>
            </a:r>
          </a:p>
          <a:p>
            <a:endParaRPr lang="en-US" dirty="0">
              <a:highlight>
                <a:srgbClr val="C0C0C0"/>
              </a:highlight>
            </a:endParaRPr>
          </a:p>
          <a:p>
            <a:r>
              <a:rPr lang="en-US" dirty="0">
                <a:highlight>
                  <a:srgbClr val="C0C0C0"/>
                </a:highlight>
              </a:rPr>
              <a:t>Why do we need a design process? – where else have you used a process?</a:t>
            </a:r>
          </a:p>
          <a:p>
            <a:r>
              <a:rPr lang="en-US" dirty="0">
                <a:highlight>
                  <a:srgbClr val="C0C0C0"/>
                </a:highlight>
              </a:rPr>
              <a:t>- It works (tested way to cover all the usual issues)</a:t>
            </a:r>
          </a:p>
          <a:p>
            <a:r>
              <a:rPr lang="en-US" dirty="0">
                <a:highlight>
                  <a:srgbClr val="C0C0C0"/>
                </a:highlight>
              </a:rPr>
              <a:t>- Do it right or do it twice / measure twice, cut once / if you don't have time to do it right, when will you have time to do it over?</a:t>
            </a:r>
          </a:p>
          <a:p>
            <a:r>
              <a:rPr lang="en-US" dirty="0">
                <a:highlight>
                  <a:srgbClr val="C0C0C0"/>
                </a:highlight>
              </a:rPr>
              <a:t>- Builds documentation for future work</a:t>
            </a:r>
          </a:p>
          <a:p>
            <a:endParaRPr lang="en-US" dirty="0">
              <a:highlight>
                <a:srgbClr val="C0C0C0"/>
              </a:highlight>
            </a:endParaRPr>
          </a:p>
          <a:p>
            <a:r>
              <a:rPr lang="en-US" dirty="0">
                <a:highlight>
                  <a:srgbClr val="C0C0C0"/>
                </a:highlight>
              </a:rPr>
              <a:t>How does this match other design processes you've worked with?</a:t>
            </a:r>
          </a:p>
          <a:p>
            <a:r>
              <a:rPr lang="en-US" dirty="0">
                <a:highlight>
                  <a:srgbClr val="C0C0C0"/>
                </a:highlight>
              </a:rPr>
              <a:t>- Situation -&gt; Analysis -&gt; Solution Design -&gt; Solution Implementation -&gt; Test</a:t>
            </a:r>
          </a:p>
          <a:p>
            <a:endParaRPr lang="en-US" dirty="0">
              <a:highlight>
                <a:srgbClr val="C0C0C0"/>
              </a:highlight>
            </a:endParaRPr>
          </a:p>
          <a:p>
            <a:endParaRPr lang="en-US" dirty="0">
              <a:highlight>
                <a:srgbClr val="C0C0C0"/>
              </a:highlight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C0C0C0"/>
                </a:highlight>
              </a:rPr>
              <a:t>First we want to understand what is the problem we are trying to solve; we may have a customer we are working with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C0C0C0"/>
                </a:highlight>
              </a:rPr>
              <a:t>Objective – what is the goal of this system we are trying to build?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C0C0C0"/>
                </a:highlight>
              </a:rPr>
              <a:t>Situation – what does this thing need to do? What are we trying to model?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C0C0C0"/>
                </a:highlight>
              </a:rPr>
              <a:t>Use Cases – who are the actors using this system and what do they need the system to do?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C0C0C0"/>
                </a:highlight>
              </a:rPr>
              <a:t>Data Model – abstract model of the entities and relationships described in the problem statement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C0C0C0"/>
                </a:highlight>
              </a:rPr>
              <a:t>Relational Schema – we take the data model and refine it define a relational database: data types, referential integrity, required/optional attributes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C0C0C0"/>
                </a:highlight>
              </a:rPr>
              <a:t>Application: schema implemented using a database management system and then incorporated into a LAMP server</a:t>
            </a:r>
          </a:p>
          <a:p>
            <a:endParaRPr lang="en-US" dirty="0">
              <a:highlight>
                <a:srgbClr val="C0C0C0"/>
              </a:highlight>
            </a:endParaRPr>
          </a:p>
          <a:p>
            <a:r>
              <a:rPr lang="en-US" dirty="0">
                <a:highlight>
                  <a:srgbClr val="C0C0C0"/>
                </a:highlight>
              </a:rPr>
              <a:t>Today we will focus on the Problem Statement</a:t>
            </a:r>
          </a:p>
          <a:p>
            <a:endParaRPr lang="en-US" dirty="0">
              <a:highlight>
                <a:srgbClr val="C0C0C0"/>
              </a:highlight>
            </a:endParaRPr>
          </a:p>
          <a:p>
            <a:r>
              <a:rPr lang="en-US" dirty="0">
                <a:highlight>
                  <a:srgbClr val="C0C0C0"/>
                </a:highlight>
              </a:rPr>
              <a:t>Note that the length of the arrows on the diagram has *nothing* to do with relative weight of each step (analysis, design, implementation, and testing).</a:t>
            </a:r>
          </a:p>
          <a:p>
            <a:r>
              <a:rPr lang="en-US" dirty="0">
                <a:highlight>
                  <a:srgbClr val="C0C0C0"/>
                </a:highlight>
              </a:rPr>
              <a:t>They're just however long they fit.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6744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case you run into crow’s foot anywhere else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132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diagrams with appropriate tables, relationships, and data types on the boards</a:t>
            </a:r>
          </a:p>
          <a:p>
            <a:r>
              <a:rPr lang="en-US" dirty="0"/>
              <a:t>Make sure to follow the 4 basic principles that were outlined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17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cardinality of Cadet -&gt; Company?</a:t>
            </a:r>
          </a:p>
          <a:p>
            <a:r>
              <a:rPr lang="en-US" dirty="0"/>
              <a:t>Company -&gt; Cadet?</a:t>
            </a:r>
          </a:p>
          <a:p>
            <a:endParaRPr lang="en-US" dirty="0"/>
          </a:p>
          <a:p>
            <a:r>
              <a:rPr lang="en-US" dirty="0"/>
              <a:t>What is the participation?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95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56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*exception with the SET datatype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55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book calls </a:t>
            </a:r>
            <a:r>
              <a:rPr lang="en-US" dirty="0" err="1"/>
              <a:t>phoneNumber</a:t>
            </a:r>
            <a:r>
              <a:rPr lang="en-US" dirty="0"/>
              <a:t> a multi-valued attribute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283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991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technical name for the “hometown” attribute?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92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6822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Gender here is either M or F, no need to store any more info</a:t>
            </a:r>
          </a:p>
          <a:p>
            <a:r>
              <a:rPr lang="en-US" dirty="0"/>
              <a:t>A </a:t>
            </a:r>
            <a:r>
              <a:rPr lang="en-US" dirty="0" err="1"/>
              <a:t>cNum</a:t>
            </a:r>
            <a:r>
              <a:rPr lang="en-US" dirty="0"/>
              <a:t> is always 10 characters</a:t>
            </a:r>
          </a:p>
          <a:p>
            <a:r>
              <a:rPr lang="en-US" dirty="0"/>
              <a:t>A phone number is always 10 characters</a:t>
            </a:r>
          </a:p>
          <a:p>
            <a:r>
              <a:rPr lang="en-US" dirty="0"/>
              <a:t>Names might be of variable length</a:t>
            </a:r>
          </a:p>
          <a:p>
            <a:endParaRPr lang="en-US" dirty="0"/>
          </a:p>
          <a:p>
            <a:r>
              <a:rPr lang="en-US" dirty="0"/>
              <a:t>As an example:  VARCHAR(255) </a:t>
            </a:r>
            <a:r>
              <a:rPr lang="en-US" dirty="0" err="1"/>
              <a:t>cNum</a:t>
            </a:r>
            <a:r>
              <a:rPr lang="en-US" dirty="0"/>
              <a:t> * 1,000,000 records = 1,000,000 extra bytes of storage / memory</a:t>
            </a:r>
          </a:p>
          <a:p>
            <a:r>
              <a:rPr lang="en-US" dirty="0"/>
              <a:t>CHAR(10) </a:t>
            </a:r>
            <a:r>
              <a:rPr lang="en-US" dirty="0" err="1"/>
              <a:t>cNum</a:t>
            </a:r>
            <a:r>
              <a:rPr lang="en-US" dirty="0"/>
              <a:t> * 1,000,000 = 0 extra bytes of storage /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243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1E40CB0B-B8D2-4451-A85D-4953233ABC6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F18878-A914-4784-91B9-01253C92A21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 cstate="print">
              <a:alphaModFix amt="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-2794000" sx="61000" sy="6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89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July 15,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5514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2344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87014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54068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July 15,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951318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July 15,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42583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368EF-A475-4CEB-9AE3-BB544C0524A7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37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02C1C-F015-4B16-8518-D8B9F2BBA9D2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6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5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79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July 15,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4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CE296-2009-4293-92B3-BD69F4519974}" type="datetime4">
              <a:rPr lang="en-US" smtClean="0"/>
              <a:t>July 15,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351C7-1A7B-439F-80D1-4A80BA0AAA10}" type="datetime4">
              <a:rPr lang="en-US" smtClean="0"/>
              <a:t>July 15,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75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July 15,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2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8686-A33B-4D3C-B086-EA5EFC4584B4}" type="datetime4">
              <a:rPr lang="en-US" smtClean="0"/>
              <a:t>July 15,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9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CC586-4E05-4A51-9903-A238C60B67F1}" type="datetime4">
              <a:rPr lang="en-US" smtClean="0"/>
              <a:t>July 15,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C2C90F7-C998-4EE0-AA03-52D077A13D1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435B22-2D6A-BC7E-BEAD-ED7054836401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39" y="22860"/>
            <a:ext cx="1080838" cy="1097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BB6E0C-D5DC-67E4-2208-368D39378369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3175" y="47498"/>
            <a:ext cx="1095273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5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l.acm.org/doi/book/10.5555/57850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mysql/mysql_datatypes.asp" TargetMode="External"/><Relationship Id="rId2" Type="http://schemas.openxmlformats.org/officeDocument/2006/relationships/hyperlink" Target="https://dev.mysql.com/doc/refman/8.0/en/data-types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E2DAC-8F14-49C5-B65E-1545269CF4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/>
          <a:lstStyle/>
          <a:p>
            <a:r>
              <a:rPr lang="en-US" dirty="0"/>
              <a:t>Database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98E09-2D18-40D7-B869-B685FC125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C393: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600960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5711D-C7BA-7497-76B1-1E4A26C9C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Cardinality &amp; Participation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DED31-D91E-9149-04E5-96CA50722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68A93-9510-EFE7-212F-C3B759A63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8A601-0191-9AF9-928F-19C54B452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10</a:t>
            </a:fld>
            <a:endParaRPr lang="en-US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F9D1D7ED-7D99-890C-2944-B502F42638C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700" y="2860089"/>
            <a:ext cx="8824913" cy="290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0137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87D6D-0BA3-45D1-1F67-336B54D46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A9494E-E893-8D89-D65C-A5F7D0EC2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0454E-07CD-1F89-DF63-654EC1BE4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49291-7D5B-0794-976A-4FEA04FD1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11</a:t>
            </a:fld>
            <a:endParaRPr lang="en-US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145A0222-3AD0-BC6C-D0D8-50EF403132B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466" y="2603500"/>
            <a:ext cx="4673380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561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6D596-FEB4-B700-1CFB-D7D60C06D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5D9E5-03E6-25A2-CC10-6FCA0D488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56B15-3AC1-457A-A250-61B12E8D5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E13C1-0E5A-5C46-FC2F-B204BBAC3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12</a:t>
            </a:fld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BE4B387-D7D6-B885-E7F0-918C9193B1D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980" y="2603500"/>
            <a:ext cx="8534352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923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71BB9-7474-7052-D39F-9D5E24B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Exercise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4F908-EB36-4E7C-3385-B8E314C5C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a diagram for the following cases with at least three attributes…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Pet – Owner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Player – Team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Country – City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Room – Building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err="1"/>
              <a:t>BankAccount</a:t>
            </a:r>
            <a:r>
              <a:rPr lang="en-US" dirty="0"/>
              <a:t> – Transactions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Movie – Actor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3943F-3DD9-13E2-4FF3-A43645FFD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2D76E2-BC52-632A-C791-3139BFD51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B6FF7-2F35-E888-35BE-5FD26E1FC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76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AAF0317-92BD-62FB-A5EF-FC28254F5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Principles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D4162D-2241-1C83-7E4C-3C9C752DF7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20E4C-AF81-A96C-4BD7-BEBFC17AF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4EB3D-95B1-B87E-884E-93A17B85B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E7D3F-ADE4-567E-AFEB-DEF11B531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248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E8236-935E-E0F7-87E4-5A7E9157E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E3DBE-FCEA-9A0B-1BD3-D43AC9F85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Each cell should only hold one value* (How does this differ from the reading?)</a:t>
            </a:r>
          </a:p>
          <a:p>
            <a:pPr>
              <a:buFont typeface="+mj-lt"/>
              <a:buAutoNum type="arabicPeriod"/>
            </a:pPr>
            <a:r>
              <a:rPr lang="en-US" dirty="0"/>
              <a:t>Data not dependent on the PK should be in a separate table.</a:t>
            </a:r>
          </a:p>
          <a:p>
            <a:pPr>
              <a:buFont typeface="+mj-lt"/>
              <a:buAutoNum type="arabicPeriod"/>
            </a:pPr>
            <a:r>
              <a:rPr lang="en-US" dirty="0"/>
              <a:t>Data types should help enforce business rules</a:t>
            </a:r>
          </a:p>
          <a:p>
            <a:pPr lvl="1"/>
            <a:r>
              <a:rPr lang="en-US" dirty="0"/>
              <a:t>Could store dates as text, why don’t we?</a:t>
            </a:r>
          </a:p>
          <a:p>
            <a:pPr>
              <a:buFont typeface="+mj-lt"/>
              <a:buAutoNum type="arabicPeriod"/>
            </a:pPr>
            <a:r>
              <a:rPr lang="en-US" dirty="0"/>
              <a:t>Data types should help limit transaction and record sizes</a:t>
            </a:r>
          </a:p>
          <a:p>
            <a:pPr lvl="1"/>
            <a:r>
              <a:rPr lang="en-US" dirty="0"/>
              <a:t>If you use CHAR(50), each record will take 50 bytes of storage</a:t>
            </a:r>
          </a:p>
          <a:p>
            <a:pPr lvl="1"/>
            <a:r>
              <a:rPr lang="en-US" dirty="0"/>
              <a:t>How large is a bank transaction database?</a:t>
            </a:r>
          </a:p>
          <a:p>
            <a:pPr marL="0" indent="0">
              <a:buNone/>
            </a:pPr>
            <a:r>
              <a:rPr lang="en-US" dirty="0"/>
              <a:t>We will talk more about these and more in future lessons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5052C-AD41-7AEC-2A99-568E0F87B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92F50-72FF-9C25-210A-A53CE14F8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F8975-56E0-1798-14D7-FE9B51DE0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063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156F1-C5A1-5A3F-ED2B-C99A6F5B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Each cell should only hold one value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9C022F05-15F6-654D-1330-BACA47507FF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93699215"/>
              </p:ext>
            </p:extLst>
          </p:nvPr>
        </p:nvGraphicFramePr>
        <p:xfrm>
          <a:off x="5867549" y="3752406"/>
          <a:ext cx="6019650" cy="1118488"/>
        </p:xfrm>
        <a:graphic>
          <a:graphicData uri="http://schemas.openxmlformats.org/drawingml/2006/table">
            <a:tbl>
              <a:tblPr/>
              <a:tblGrid>
                <a:gridCol w="1203930">
                  <a:extLst>
                    <a:ext uri="{9D8B030D-6E8A-4147-A177-3AD203B41FA5}">
                      <a16:colId xmlns:a16="http://schemas.microsoft.com/office/drawing/2014/main" val="3396144307"/>
                    </a:ext>
                  </a:extLst>
                </a:gridCol>
                <a:gridCol w="1184512">
                  <a:extLst>
                    <a:ext uri="{9D8B030D-6E8A-4147-A177-3AD203B41FA5}">
                      <a16:colId xmlns:a16="http://schemas.microsoft.com/office/drawing/2014/main" val="3669613540"/>
                    </a:ext>
                  </a:extLst>
                </a:gridCol>
                <a:gridCol w="1145675">
                  <a:extLst>
                    <a:ext uri="{9D8B030D-6E8A-4147-A177-3AD203B41FA5}">
                      <a16:colId xmlns:a16="http://schemas.microsoft.com/office/drawing/2014/main" val="833039923"/>
                    </a:ext>
                  </a:extLst>
                </a:gridCol>
                <a:gridCol w="932075">
                  <a:extLst>
                    <a:ext uri="{9D8B030D-6E8A-4147-A177-3AD203B41FA5}">
                      <a16:colId xmlns:a16="http://schemas.microsoft.com/office/drawing/2014/main" val="266582017"/>
                    </a:ext>
                  </a:extLst>
                </a:gridCol>
                <a:gridCol w="1553458">
                  <a:extLst>
                    <a:ext uri="{9D8B030D-6E8A-4147-A177-3AD203B41FA5}">
                      <a16:colId xmlns:a16="http://schemas.microsoft.com/office/drawing/2014/main" val="3319124856"/>
                    </a:ext>
                  </a:extLst>
                </a:gridCol>
              </a:tblGrid>
              <a:tr h="27962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cNum</a:t>
                      </a:r>
                    </a:p>
                  </a:txBody>
                  <a:tcPr marL="11651" marR="11651" marT="11651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firstName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lastName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gender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phoneNumber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820847"/>
                  </a:ext>
                </a:extLst>
              </a:tr>
              <a:tr h="27962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c123456789</a:t>
                      </a:r>
                    </a:p>
                  </a:txBody>
                  <a:tcPr marL="11651" marR="11651" marT="11651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John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Doe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M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1234567890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9235854"/>
                  </a:ext>
                </a:extLst>
              </a:tr>
              <a:tr h="27962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c123456789</a:t>
                      </a:r>
                    </a:p>
                  </a:txBody>
                  <a:tcPr marL="11651" marR="11651" marT="11651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John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Doe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1234567891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2805475"/>
                  </a:ext>
                </a:extLst>
              </a:tr>
              <a:tr h="27962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c123456789</a:t>
                      </a:r>
                    </a:p>
                  </a:txBody>
                  <a:tcPr marL="11651" marR="11651" marT="11651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John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Doe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M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1234567892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0768775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3980C-0394-8B3A-AE33-8E54BA09C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09240-04B8-9242-E29F-4F90EFF4F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D2B85-30BC-946D-F6F7-A654B8941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16</a:t>
            </a:fld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F8BF207-15F1-62CB-20EA-AA7ED4E8A04D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448" y="2603500"/>
            <a:ext cx="4436091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2688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156F1-C5A1-5A3F-ED2B-C99A6F5B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Each cell should only hold one value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9C022F05-15F6-654D-1330-BACA47507FF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37902088"/>
              </p:ext>
            </p:extLst>
          </p:nvPr>
        </p:nvGraphicFramePr>
        <p:xfrm>
          <a:off x="2578533" y="4817755"/>
          <a:ext cx="4466192" cy="559244"/>
        </p:xfrm>
        <a:graphic>
          <a:graphicData uri="http://schemas.openxmlformats.org/drawingml/2006/table">
            <a:tbl>
              <a:tblPr/>
              <a:tblGrid>
                <a:gridCol w="1203930">
                  <a:extLst>
                    <a:ext uri="{9D8B030D-6E8A-4147-A177-3AD203B41FA5}">
                      <a16:colId xmlns:a16="http://schemas.microsoft.com/office/drawing/2014/main" val="3396144307"/>
                    </a:ext>
                  </a:extLst>
                </a:gridCol>
                <a:gridCol w="1184512">
                  <a:extLst>
                    <a:ext uri="{9D8B030D-6E8A-4147-A177-3AD203B41FA5}">
                      <a16:colId xmlns:a16="http://schemas.microsoft.com/office/drawing/2014/main" val="3669613540"/>
                    </a:ext>
                  </a:extLst>
                </a:gridCol>
                <a:gridCol w="1145675">
                  <a:extLst>
                    <a:ext uri="{9D8B030D-6E8A-4147-A177-3AD203B41FA5}">
                      <a16:colId xmlns:a16="http://schemas.microsoft.com/office/drawing/2014/main" val="833039923"/>
                    </a:ext>
                  </a:extLst>
                </a:gridCol>
                <a:gridCol w="932075">
                  <a:extLst>
                    <a:ext uri="{9D8B030D-6E8A-4147-A177-3AD203B41FA5}">
                      <a16:colId xmlns:a16="http://schemas.microsoft.com/office/drawing/2014/main" val="266582017"/>
                    </a:ext>
                  </a:extLst>
                </a:gridCol>
              </a:tblGrid>
              <a:tr h="27962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cNum</a:t>
                      </a:r>
                    </a:p>
                  </a:txBody>
                  <a:tcPr marL="11651" marR="11651" marT="11651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firstName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lastName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gender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820847"/>
                  </a:ext>
                </a:extLst>
              </a:tr>
              <a:tr h="279622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c123456789</a:t>
                      </a:r>
                    </a:p>
                  </a:txBody>
                  <a:tcPr marL="11651" marR="11651" marT="11651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John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Doe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M</a:t>
                      </a:r>
                    </a:p>
                  </a:txBody>
                  <a:tcPr marL="11651" marR="11651" marT="1165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9235854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3980C-0394-8B3A-AE33-8E54BA09C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09240-04B8-9242-E29F-4F90EFF4F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D2B85-30BC-946D-F6F7-A654B8941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17</a:t>
            </a:fld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512AC74-E2CE-477F-8618-8AA41EEE3C9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1" y="2331550"/>
            <a:ext cx="6899944" cy="2030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1229BA0-2EC2-A7DB-CA6C-611416FF73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127400"/>
              </p:ext>
            </p:extLst>
          </p:nvPr>
        </p:nvGraphicFramePr>
        <p:xfrm>
          <a:off x="7519491" y="4772192"/>
          <a:ext cx="3867911" cy="1233956"/>
        </p:xfrm>
        <a:graphic>
          <a:graphicData uri="http://schemas.openxmlformats.org/drawingml/2006/table">
            <a:tbl>
              <a:tblPr/>
              <a:tblGrid>
                <a:gridCol w="1376172">
                  <a:extLst>
                    <a:ext uri="{9D8B030D-6E8A-4147-A177-3AD203B41FA5}">
                      <a16:colId xmlns:a16="http://schemas.microsoft.com/office/drawing/2014/main" val="3127973334"/>
                    </a:ext>
                  </a:extLst>
                </a:gridCol>
                <a:gridCol w="1120140">
                  <a:extLst>
                    <a:ext uri="{9D8B030D-6E8A-4147-A177-3AD203B41FA5}">
                      <a16:colId xmlns:a16="http://schemas.microsoft.com/office/drawing/2014/main" val="363209016"/>
                    </a:ext>
                  </a:extLst>
                </a:gridCol>
                <a:gridCol w="1371599">
                  <a:extLst>
                    <a:ext uri="{9D8B030D-6E8A-4147-A177-3AD203B41FA5}">
                      <a16:colId xmlns:a16="http://schemas.microsoft.com/office/drawing/2014/main" val="282857705"/>
                    </a:ext>
                  </a:extLst>
                </a:gridCol>
              </a:tblGrid>
              <a:tr h="30848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cNum</a:t>
                      </a:r>
                    </a:p>
                  </a:txBody>
                  <a:tcPr marL="12854" marR="12854" marT="12854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provider</a:t>
                      </a:r>
                    </a:p>
                  </a:txBody>
                  <a:tcPr marL="12854" marR="12854" marT="12854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number</a:t>
                      </a:r>
                    </a:p>
                  </a:txBody>
                  <a:tcPr marL="12854" marR="12854" marT="12854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0161596"/>
                  </a:ext>
                </a:extLst>
              </a:tr>
              <a:tr h="30848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c123456789</a:t>
                      </a:r>
                    </a:p>
                  </a:txBody>
                  <a:tcPr marL="12854" marR="12854" marT="12854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Verizon</a:t>
                      </a:r>
                    </a:p>
                  </a:txBody>
                  <a:tcPr marL="12854" marR="12854" marT="12854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1234567890</a:t>
                      </a:r>
                    </a:p>
                  </a:txBody>
                  <a:tcPr marL="12854" marR="12854" marT="12854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41167"/>
                  </a:ext>
                </a:extLst>
              </a:tr>
              <a:tr h="30848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c123456789</a:t>
                      </a:r>
                    </a:p>
                  </a:txBody>
                  <a:tcPr marL="12854" marR="12854" marT="12854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AT&amp;T</a:t>
                      </a:r>
                    </a:p>
                  </a:txBody>
                  <a:tcPr marL="12854" marR="12854" marT="12854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1234567891</a:t>
                      </a:r>
                    </a:p>
                  </a:txBody>
                  <a:tcPr marL="12854" marR="12854" marT="12854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1796069"/>
                  </a:ext>
                </a:extLst>
              </a:tr>
              <a:tr h="30848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c123456789</a:t>
                      </a:r>
                    </a:p>
                  </a:txBody>
                  <a:tcPr marL="12854" marR="12854" marT="12854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T-Mobile</a:t>
                      </a:r>
                    </a:p>
                  </a:txBody>
                  <a:tcPr marL="12854" marR="12854" marT="12854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1234567892</a:t>
                      </a:r>
                    </a:p>
                  </a:txBody>
                  <a:tcPr marL="12854" marR="12854" marT="12854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053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782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822AD-78AE-2F9F-781E-6530CF20F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not dependent on the PK should be in a separate table.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23125-863A-F1CA-77D6-38E9F9E0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84E90-DCD3-93B7-C43D-2AB2317F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6DC60-4A69-7711-687E-F6417CB72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18</a:t>
            </a:fld>
            <a:endParaRPr lang="en-US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24F911DE-7FCA-D93D-96D5-4E53661A1527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53" y="2395586"/>
            <a:ext cx="3181502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952A193E-9E0A-E995-66FC-B5E57859C1B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186254386"/>
              </p:ext>
            </p:extLst>
          </p:nvPr>
        </p:nvGraphicFramePr>
        <p:xfrm>
          <a:off x="4574286" y="3443099"/>
          <a:ext cx="7271086" cy="1321274"/>
        </p:xfrm>
        <a:graphic>
          <a:graphicData uri="http://schemas.openxmlformats.org/drawingml/2006/table">
            <a:tbl>
              <a:tblPr/>
              <a:tblGrid>
                <a:gridCol w="967398">
                  <a:extLst>
                    <a:ext uri="{9D8B030D-6E8A-4147-A177-3AD203B41FA5}">
                      <a16:colId xmlns:a16="http://schemas.microsoft.com/office/drawing/2014/main" val="1125964302"/>
                    </a:ext>
                  </a:extLst>
                </a:gridCol>
                <a:gridCol w="1248255">
                  <a:extLst>
                    <a:ext uri="{9D8B030D-6E8A-4147-A177-3AD203B41FA5}">
                      <a16:colId xmlns:a16="http://schemas.microsoft.com/office/drawing/2014/main" val="430276393"/>
                    </a:ext>
                  </a:extLst>
                </a:gridCol>
                <a:gridCol w="920588">
                  <a:extLst>
                    <a:ext uri="{9D8B030D-6E8A-4147-A177-3AD203B41FA5}">
                      <a16:colId xmlns:a16="http://schemas.microsoft.com/office/drawing/2014/main" val="3824654182"/>
                    </a:ext>
                  </a:extLst>
                </a:gridCol>
                <a:gridCol w="748953">
                  <a:extLst>
                    <a:ext uri="{9D8B030D-6E8A-4147-A177-3AD203B41FA5}">
                      <a16:colId xmlns:a16="http://schemas.microsoft.com/office/drawing/2014/main" val="612772974"/>
                    </a:ext>
                  </a:extLst>
                </a:gridCol>
                <a:gridCol w="1248255">
                  <a:extLst>
                    <a:ext uri="{9D8B030D-6E8A-4147-A177-3AD203B41FA5}">
                      <a16:colId xmlns:a16="http://schemas.microsoft.com/office/drawing/2014/main" val="3661400955"/>
                    </a:ext>
                  </a:extLst>
                </a:gridCol>
                <a:gridCol w="1310785">
                  <a:extLst>
                    <a:ext uri="{9D8B030D-6E8A-4147-A177-3AD203B41FA5}">
                      <a16:colId xmlns:a16="http://schemas.microsoft.com/office/drawing/2014/main" val="2050449202"/>
                    </a:ext>
                  </a:extLst>
                </a:gridCol>
                <a:gridCol w="826852">
                  <a:extLst>
                    <a:ext uri="{9D8B030D-6E8A-4147-A177-3AD203B41FA5}">
                      <a16:colId xmlns:a16="http://schemas.microsoft.com/office/drawing/2014/main" val="2553215728"/>
                    </a:ext>
                  </a:extLst>
                </a:gridCol>
              </a:tblGrid>
              <a:tr h="42253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cNum</a:t>
                      </a:r>
                    </a:p>
                  </a:txBody>
                  <a:tcPr marL="9362" marR="9362" marT="9362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firstName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lastName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gender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hometownName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hometownState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156082"/>
                          </a:highlight>
                          <a:latin typeface="Aptos Narrow" panose="020B0004020202020204" pitchFamily="34" charset="0"/>
                        </a:rPr>
                        <a:t>population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530378"/>
                  </a:ext>
                </a:extLst>
              </a:tr>
              <a:tr h="22468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c123456789</a:t>
                      </a:r>
                    </a:p>
                  </a:txBody>
                  <a:tcPr marL="9362" marR="9362" marT="9362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John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Doe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M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Sioux Falls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SD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200000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008188"/>
                  </a:ext>
                </a:extLst>
              </a:tr>
              <a:tr h="22468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c123456788</a:t>
                      </a:r>
                    </a:p>
                  </a:txBody>
                  <a:tcPr marL="9362" marR="9362" marT="9362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Jane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Smith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Sioux City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IA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85000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33488"/>
                  </a:ext>
                </a:extLst>
              </a:tr>
              <a:tr h="22468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c123456787</a:t>
                      </a:r>
                    </a:p>
                  </a:txBody>
                  <a:tcPr marL="9362" marR="9362" marT="9362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Mark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Johnson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M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Minneapolis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MN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ptos Narrow" panose="020B0004020202020204" pitchFamily="34" charset="0"/>
                        </a:rPr>
                        <a:t>430000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1015794"/>
                  </a:ext>
                </a:extLst>
              </a:tr>
              <a:tr h="22468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c123456786</a:t>
                      </a:r>
                    </a:p>
                  </a:txBody>
                  <a:tcPr marL="9362" marR="9362" marT="9362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Jessie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Smith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Sioux Falls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SD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200000</a:t>
                      </a:r>
                    </a:p>
                  </a:txBody>
                  <a:tcPr marL="9362" marR="9362" marT="9362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172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4059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822AD-78AE-2F9F-781E-6530CF20F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not dependent on the PK should be in a separate table.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5C283C3A-AA30-1295-698B-F4605D05A4D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83544" y="2810967"/>
            <a:ext cx="8824913" cy="3001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23125-863A-F1CA-77D6-38E9F9E0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84E90-DCD3-93B7-C43D-2AB2317F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6DC60-4A69-7711-687E-F6417CB72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19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9EAF-5136-13FB-BF3D-8613E74B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4010E-C0BD-2C26-5BD2-FD2B4018C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55046-D69E-BB42-0B5E-15AF23F8B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C4BB0-F790-BB9F-70BB-8F1E3E37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D89F0-EEAB-51F7-1E0C-037976D6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73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F6967-5E4D-1A97-032B-96BBD1708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 should help enforce business rules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DDE7A-354E-5C81-E56F-89DE769C5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1406F-5EAC-3113-B9C8-8C5F5EFF7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9D3FA-094E-B823-DAB5-DDC2F3825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20</a:t>
            </a:fld>
            <a:endParaRPr 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AE75FDA3-ECC7-9895-C5E0-A5B2122725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598" y="2423920"/>
            <a:ext cx="3478369" cy="412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538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A2609-8D4F-E56B-FDA3-BE7698FB4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 should help limit transaction and record sizes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1966F-D762-3F0F-5FA5-08DC0F0D0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A6165-6D02-6A64-2CA4-A7DA4F64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D8145-8EBA-287E-ECCF-421E786E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21</a:t>
            </a:fld>
            <a:endParaRPr lang="en-US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7D488097-BAE7-3BF8-3F54-89E1B17888D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700" y="3012975"/>
            <a:ext cx="8824913" cy="259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89544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FB1AC-0194-5783-8310-9E46C61F6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even need data types?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09D8E-57C7-21A7-C074-CEACE7723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data stored on computers?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1DE6C-AC3D-97D4-5E2E-A6D9712D5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F8898-2072-C8F5-997C-8CAC6FFD3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C2367-D9F1-93CB-8D79-8B1BBF1EF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893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D384B-49AA-506B-8741-E4B74EC96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Crow’s Foot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401F8EB-01F4-D672-D5E9-DC7C3B0894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05468" y="3187543"/>
            <a:ext cx="5925377" cy="224821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BEBBF-F11E-0450-C61D-D198355A2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09254-9E9D-6929-1086-675190D7C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F8D1F-B4BE-4529-7119-59ECBA54B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79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AC26A14-9378-45FF-6E85-363D14397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Breather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B84E65-6257-D015-7F1B-C39C1B0F7C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8AA67-351E-FC47-4016-C705D1382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1E1E3-69AC-6436-F78E-4D11F0798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C0563-16E4-FEB6-58FD-08178F0D5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507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46C9505-8426-4560-9F7B-C67315EF0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Exercise 2: Small Word Problems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E18AFE5-ACD1-2D09-018C-674FE4F9B05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Library: Author, Book, Customer, Employee</a:t>
            </a:r>
          </a:p>
          <a:p>
            <a:pPr>
              <a:buFont typeface="+mj-lt"/>
              <a:buAutoNum type="arabicPeriod"/>
            </a:pPr>
            <a:r>
              <a:rPr lang="en-US" dirty="0"/>
              <a:t>Online Store:  Customer, Product, Order, Address</a:t>
            </a:r>
          </a:p>
          <a:p>
            <a:pPr>
              <a:buFont typeface="+mj-lt"/>
              <a:buAutoNum type="arabicPeriod"/>
            </a:pPr>
            <a:r>
              <a:rPr lang="en-US" dirty="0"/>
              <a:t>Hospital:  Patient, Doctor, Appointment, Condition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52D90C7-5A1C-302B-F08D-6240AAEB4EC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+mj-lt"/>
              <a:buAutoNum type="arabicPeriod" startAt="4"/>
            </a:pPr>
            <a:r>
              <a:rPr lang="en-US" dirty="0"/>
              <a:t>Ticketmaster:  Venue, Performer, Customer, Ticket</a:t>
            </a:r>
          </a:p>
          <a:p>
            <a:pPr>
              <a:buFont typeface="+mj-lt"/>
              <a:buAutoNum type="arabicPeriod" startAt="4"/>
            </a:pPr>
            <a:r>
              <a:rPr lang="en-US" dirty="0"/>
              <a:t>Fitness Center:  Member, Trainer, Class</a:t>
            </a:r>
          </a:p>
          <a:p>
            <a:pPr>
              <a:buFont typeface="+mj-lt"/>
              <a:buAutoNum type="arabicPeriod" startAt="4"/>
            </a:pPr>
            <a:r>
              <a:rPr lang="en-US" dirty="0"/>
              <a:t>Access System:  Role, Privileges, Users, Objects</a:t>
            </a:r>
          </a:p>
          <a:p>
            <a:pPr>
              <a:buFont typeface="+mj-lt"/>
              <a:buAutoNum type="arabicPeriod" startAt="4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D5D00-FAE1-CF62-5DA5-9617D79C8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3F7E7-CB0F-5D1E-9094-5606C518F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55C49-8114-821C-CFA0-FC937AAB6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581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2F332-D7C0-0255-1D3F-AECCCE9C1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Draw.io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F733B1F-F0A9-AADB-3904-B721BB0E3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recommend starting from the “lesson02 </a:t>
            </a:r>
            <a:r>
              <a:rPr lang="en-US" dirty="0" err="1"/>
              <a:t>diagrams.drawio</a:t>
            </a:r>
            <a:r>
              <a:rPr lang="en-US" dirty="0"/>
              <a:t>” file on Canvas</a:t>
            </a:r>
          </a:p>
          <a:p>
            <a:r>
              <a:rPr lang="en-US" dirty="0" err="1"/>
              <a:t>Ctrl+Enter</a:t>
            </a:r>
            <a:r>
              <a:rPr lang="en-US" dirty="0"/>
              <a:t> to add new rows</a:t>
            </a:r>
          </a:p>
          <a:p>
            <a:r>
              <a:rPr lang="en-US" dirty="0"/>
              <a:t>Slowly click twice on a cell then press delete to delete a row</a:t>
            </a:r>
          </a:p>
          <a:p>
            <a:r>
              <a:rPr lang="en-US" dirty="0"/>
              <a:t>Use the right-hand pane to modify lines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3423C7-FEE7-7F1A-429E-80D3D3B91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July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042BE6-1A1E-636E-D9B2-02F91D96F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9C3C5B-9102-18FD-93D8-CC565941D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365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9EBD0-78F6-0808-C9B0-9E827E9D4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Exercise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DED245-F7FE-411A-9DAE-3C050B279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scenario from Canvas</a:t>
            </a:r>
          </a:p>
          <a:p>
            <a:r>
              <a:rPr lang="en-US" dirty="0"/>
              <a:t>Use draw.io (or another diagram software) to diagram the database design.  Submit it with your review for a </a:t>
            </a:r>
            <a:r>
              <a:rPr lang="en-US"/>
              <a:t>bonus 2 pts.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41E5C6-5D0A-2A11-C8CB-70F8856B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July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92D5C-6F18-D294-3362-44A839A20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681B9-22EF-F463-AAEB-D998ACDF5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415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AB29C-AEE5-0F1D-A9B8-CCA9FFC14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F0797-8975-980B-1DFB-53543119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Interpret a design diagram</a:t>
            </a:r>
          </a:p>
          <a:p>
            <a:r>
              <a:rPr lang="en-US" dirty="0"/>
              <a:t>Convert a design diagram into a sentence</a:t>
            </a:r>
          </a:p>
          <a:p>
            <a:r>
              <a:rPr lang="en-US" dirty="0"/>
              <a:t>Convert a sentence into a design diagram</a:t>
            </a:r>
          </a:p>
          <a:p>
            <a:r>
              <a:rPr lang="en-US" dirty="0"/>
              <a:t>Apply best practices to design diagrams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C9593-A0CB-D688-8259-4E40B602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0D88-863C-87D5-608E-DF803951D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490C-9695-D5F9-89EA-9C25EB0B2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06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5B9BC-CA97-4BDA-A02C-9E068A307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</p:spPr>
        <p:txBody>
          <a:bodyPr/>
          <a:lstStyle/>
          <a:p>
            <a:r>
              <a:rPr lang="en-US" dirty="0"/>
              <a:t>Iterative Design Process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C9C641F-A380-4192-B349-66C0D34772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Real World Problem</a:t>
            </a:r>
          </a:p>
          <a:p>
            <a:pPr lvl="1"/>
            <a:r>
              <a:rPr lang="en-US" dirty="0"/>
              <a:t>Problem Statement</a:t>
            </a:r>
          </a:p>
          <a:p>
            <a:r>
              <a:rPr lang="en-US" dirty="0"/>
              <a:t>Abstract Problem</a:t>
            </a:r>
          </a:p>
          <a:p>
            <a:pPr lvl="1"/>
            <a:r>
              <a:rPr lang="en-US" dirty="0"/>
              <a:t>Use Cases</a:t>
            </a:r>
          </a:p>
          <a:p>
            <a:pPr lvl="1"/>
            <a:r>
              <a:rPr lang="en-US" dirty="0"/>
              <a:t>Data Model</a:t>
            </a:r>
          </a:p>
          <a:p>
            <a:r>
              <a:rPr lang="en-US" dirty="0"/>
              <a:t>Conceptual Solution</a:t>
            </a:r>
          </a:p>
          <a:p>
            <a:pPr lvl="1"/>
            <a:r>
              <a:rPr lang="en-US" dirty="0"/>
              <a:t>Relational Schema</a:t>
            </a:r>
          </a:p>
          <a:p>
            <a:pPr lvl="1"/>
            <a:r>
              <a:rPr lang="en-US" dirty="0"/>
              <a:t>Interface Design</a:t>
            </a:r>
          </a:p>
          <a:p>
            <a:r>
              <a:rPr lang="en-US" dirty="0"/>
              <a:t>Implemented Solution</a:t>
            </a:r>
          </a:p>
          <a:p>
            <a:pPr lvl="1"/>
            <a:r>
              <a:rPr lang="en-US" dirty="0"/>
              <a:t>Database</a:t>
            </a:r>
          </a:p>
          <a:p>
            <a:pPr lvl="1"/>
            <a:r>
              <a:rPr lang="en-US" dirty="0"/>
              <a:t>User Interface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55D12-3819-47B8-B1D4-46D414BC37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52760" y="6391656"/>
            <a:ext cx="990599" cy="304799"/>
          </a:xfrm>
        </p:spPr>
        <p:txBody>
          <a:bodyPr/>
          <a:lstStyle/>
          <a:p>
            <a:fld id="{54E31241-2E3F-4131-B959-C23C4EAC73D8}" type="datetime4">
              <a:rPr lang="en-US" smtClean="0"/>
              <a:pPr/>
              <a:t>July 15,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51178-740A-4173-B8A6-D678BDA86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784" y="6391656"/>
            <a:ext cx="3867912" cy="310896"/>
          </a:xfrm>
        </p:spPr>
        <p:txBody>
          <a:bodyPr/>
          <a:lstStyle/>
          <a:p>
            <a:r>
              <a:rPr lang="en-US" dirty="0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7CE7A-2629-4B99-BFC6-11504BAE2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AF197084-1CDD-41AE-A38E-5CB8C4388F1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2EB162-8B31-4807-91E5-690AEE475EB5}"/>
              </a:ext>
            </a:extLst>
          </p:cNvPr>
          <p:cNvSpPr txBox="1"/>
          <p:nvPr/>
        </p:nvSpPr>
        <p:spPr>
          <a:xfrm>
            <a:off x="1059266" y="5992297"/>
            <a:ext cx="3943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1" dirty="0">
                <a:solidFill>
                  <a:srgbClr val="1A1A1A"/>
                </a:solidFill>
                <a:effectLst/>
                <a:latin typeface="Source Sans Pro" panose="020B0503030403020204" pitchFamily="34" charset="0"/>
              </a:rPr>
              <a:t>Adapted from </a:t>
            </a:r>
            <a:r>
              <a:rPr lang="en-US" b="0" i="1" dirty="0" err="1">
                <a:effectLst/>
                <a:latin typeface="Source Sans Pro" panose="020B0503030403020204" pitchFamily="34" charset="0"/>
                <a:hlinkClick r:id="rId3"/>
              </a:rPr>
              <a:t>Zelkowitz</a:t>
            </a:r>
            <a:r>
              <a:rPr lang="en-US" b="0" i="1" dirty="0">
                <a:effectLst/>
                <a:latin typeface="Source Sans Pro" panose="020B0503030403020204" pitchFamily="34" charset="0"/>
                <a:hlinkClick r:id="rId3"/>
              </a:rPr>
              <a:t> et al. 1979</a:t>
            </a:r>
            <a:endParaRPr lang="en-US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DF355D8-9C0A-4AE2-ACE2-95C5082AB03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213" y="2377440"/>
            <a:ext cx="3606714" cy="364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59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C0E1B-57B2-846F-B68B-94C66AD85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35B30-8236-B5A2-1910-0C1CAB6A29F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We’re not there yet…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27727C-B861-2F16-E2DC-A2F4F58B41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F83D4-F86F-42C8-EAA7-15DC7ED5A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July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4D7D72-A5FC-2595-427B-73F99CC75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EEF88-46CE-DE9B-1E2E-019C0D2DB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649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CFCD0-18B9-6063-E7CE-3C7EBEF1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Diagrams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BEB85-FFAB-DA5A-3FB3-50B42A6E4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July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EFF7F-35BC-42D2-2F47-6B101A114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79F709-18FD-9AF8-6420-A28EFB5E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6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FDC0F7-4807-EA29-408E-6302A7B746D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0980" y="2603500"/>
            <a:ext cx="5214352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768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0788A-4D01-652F-902B-9DD3FDA5F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SQL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0828B-B09B-1398-ABA7-930C48619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do we find those?</a:t>
            </a:r>
          </a:p>
          <a:p>
            <a:r>
              <a:rPr lang="en-US" dirty="0">
                <a:hlinkClick r:id="rId2"/>
              </a:rPr>
              <a:t>MySQL :: MySQL 8.0 Reference Manual :: 13 Data Types</a:t>
            </a:r>
            <a:endParaRPr lang="en-US" dirty="0"/>
          </a:p>
          <a:p>
            <a:r>
              <a:rPr lang="en-US" dirty="0"/>
              <a:t>Hmmm</a:t>
            </a:r>
          </a:p>
          <a:p>
            <a:r>
              <a:rPr lang="en-US" dirty="0"/>
              <a:t>How about… </a:t>
            </a:r>
            <a:r>
              <a:rPr lang="en-US" dirty="0">
                <a:hlinkClick r:id="rId3"/>
              </a:rPr>
              <a:t>MySQL Data Types (w3schools.com)</a:t>
            </a:r>
            <a:endParaRPr lang="en-US" dirty="0"/>
          </a:p>
          <a:p>
            <a:r>
              <a:rPr lang="en-US" dirty="0"/>
              <a:t>Which one do I choose?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7FBE9-A417-49EB-5373-D82F75135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F9A7D-0994-F97D-5061-265F0609C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280A-A872-9C17-12E6-F084AC72B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48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5711D-C7BA-7497-76B1-1E4A26C9C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DED31-D91E-9149-04E5-96CA50722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68A93-9510-EFE7-212F-C3B759A63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8A601-0191-9AF9-928F-19C54B452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8</a:t>
            </a:fld>
            <a:endParaRPr lang="en-US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F9D1D7ED-7D99-890C-2944-B502F42638C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700" y="2860089"/>
            <a:ext cx="8824913" cy="290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4604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848C0-0466-A48E-79DB-249600A4B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Cardinality vs 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0C77D-481D-7067-2A81-C09FE0C46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Cardinality – degree (size) of multiplicity (upper bound)</a:t>
            </a:r>
          </a:p>
          <a:p>
            <a:r>
              <a:rPr lang="en-US" dirty="0"/>
              <a:t>Participation – mandatory or optional (lower bound)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C7DF8-7676-630E-94E1-6E73943FA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July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C3B0D-96A2-2ACF-1C39-C0113A013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DC590-93AB-46C9-A6D3-7C4ADE440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450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d21ce45-ac74-4917-b707-0621347fb97b" xsi:nil="true"/>
    <lcf76f155ced4ddcb4097134ff3c332f xmlns="84f26b50-9c23-4a46-98fb-ee8fb2c6a919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1F6B10415C8C49BA03E9B44330F302" ma:contentTypeVersion="18" ma:contentTypeDescription="Create a new document." ma:contentTypeScope="" ma:versionID="39fd3ff69422599b0a0e37edcdb2c498">
  <xsd:schema xmlns:xsd="http://www.w3.org/2001/XMLSchema" xmlns:xs="http://www.w3.org/2001/XMLSchema" xmlns:p="http://schemas.microsoft.com/office/2006/metadata/properties" xmlns:ns2="84f26b50-9c23-4a46-98fb-ee8fb2c6a919" xmlns:ns3="0d21ce45-ac74-4917-b707-0621347fb97b" targetNamespace="http://schemas.microsoft.com/office/2006/metadata/properties" ma:root="true" ma:fieldsID="ab4638aea107b8700b08b40af08ec700" ns2:_="" ns3:_="">
    <xsd:import namespace="84f26b50-9c23-4a46-98fb-ee8fb2c6a919"/>
    <xsd:import namespace="0d21ce45-ac74-4917-b707-0621347fb9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f26b50-9c23-4a46-98fb-ee8fb2c6a9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b362c7eb-5c45-4d0a-8479-4b30401fca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21ce45-ac74-4917-b707-0621347fb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186bd2b-67a1-4d01-afd5-2aee65720696}" ma:internalName="TaxCatchAll" ma:showField="CatchAllData" ma:web="0d21ce45-ac74-4917-b707-0621347fb9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4B3126B-A18A-44DC-B9D7-F25B22ECECB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230A9F-0346-4C3B-9E59-CBB9EBE3CD91}">
  <ds:schemaRefs>
    <ds:schemaRef ds:uri="http://schemas.microsoft.com/office/2006/metadata/properties"/>
    <ds:schemaRef ds:uri="http://schemas.microsoft.com/office/infopath/2007/PartnerControls"/>
    <ds:schemaRef ds:uri="0d21ce45-ac74-4917-b707-0621347fb97b"/>
    <ds:schemaRef ds:uri="84f26b50-9c23-4a46-98fb-ee8fb2c6a919"/>
  </ds:schemaRefs>
</ds:datastoreItem>
</file>

<file path=customXml/itemProps3.xml><?xml version="1.0" encoding="utf-8"?>
<ds:datastoreItem xmlns:ds="http://schemas.openxmlformats.org/officeDocument/2006/customXml" ds:itemID="{F8D3265C-D895-48B3-8C14-356E8868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4f26b50-9c23-4a46-98fb-ee8fb2c6a919"/>
    <ds:schemaRef ds:uri="0d21ce45-ac74-4917-b707-0621347fb9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736</TotalTime>
  <Words>1182</Words>
  <Application>Microsoft Office PowerPoint</Application>
  <PresentationFormat>Widescreen</PresentationFormat>
  <Paragraphs>286</Paragraphs>
  <Slides>27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Aptos Narrow</vt:lpstr>
      <vt:lpstr>Arial</vt:lpstr>
      <vt:lpstr>Calibri</vt:lpstr>
      <vt:lpstr>Century Gothic</vt:lpstr>
      <vt:lpstr>Source Sans Pro</vt:lpstr>
      <vt:lpstr>Wingdings 3</vt:lpstr>
      <vt:lpstr>Ion Boardroom</vt:lpstr>
      <vt:lpstr>Database Design</vt:lpstr>
      <vt:lpstr>Review</vt:lpstr>
      <vt:lpstr>Lesson Objectives</vt:lpstr>
      <vt:lpstr>Iterative Design Process</vt:lpstr>
      <vt:lpstr>But…</vt:lpstr>
      <vt:lpstr>Design Diagrams</vt:lpstr>
      <vt:lpstr>My SQL Data Types</vt:lpstr>
      <vt:lpstr>An Example</vt:lpstr>
      <vt:lpstr>Cardinality vs Participation</vt:lpstr>
      <vt:lpstr>Cardinality &amp; Participation</vt:lpstr>
      <vt:lpstr>Another Example</vt:lpstr>
      <vt:lpstr>Another Example</vt:lpstr>
      <vt:lpstr>In Class Exercise 1</vt:lpstr>
      <vt:lpstr>Basic Principles</vt:lpstr>
      <vt:lpstr>Basic Principles</vt:lpstr>
      <vt:lpstr>Each cell should only hold one value</vt:lpstr>
      <vt:lpstr>Each cell should only hold one value</vt:lpstr>
      <vt:lpstr>Data not dependent on the PK should be in a separate table.</vt:lpstr>
      <vt:lpstr>Data not dependent on the PK should be in a separate table.</vt:lpstr>
      <vt:lpstr>Data types should help enforce business rules</vt:lpstr>
      <vt:lpstr>Data types should help limit transaction and record sizes</vt:lpstr>
      <vt:lpstr>Why do we even need data types?</vt:lpstr>
      <vt:lpstr>A Note on Crow’s Foot</vt:lpstr>
      <vt:lpstr>Exercise Breather</vt:lpstr>
      <vt:lpstr>In Class Exercise 2: Small Word Problems</vt:lpstr>
      <vt:lpstr>Draw.io</vt:lpstr>
      <vt:lpstr>Final Exercise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Preparation</dc:title>
  <dc:creator>Stickney, Nathaniel H CPT MIL USA USMA</dc:creator>
  <cp:lastModifiedBy>Shafer, Ethan H MAJ</cp:lastModifiedBy>
  <cp:revision>71</cp:revision>
  <dcterms:created xsi:type="dcterms:W3CDTF">2019-07-08T20:33:15Z</dcterms:created>
  <dcterms:modified xsi:type="dcterms:W3CDTF">2024-07-15T04:50:32Z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0x010100191F6B10415C8C49BA03E9B44330F302</vt:lpwstr>
  </property>
  <property fmtid="{D5CDD505-2E9C-101B-9397-08002B2CF9AE}" pid="3" name="MediaServiceImageTags">
    <vt:lpwstr/>
  </property>
</Properties>
</file>

<file path=docProps/thumbnail.jpeg>
</file>